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9"/>
  </p:notesMasterIdLst>
  <p:sldIdLst>
    <p:sldId id="375" r:id="rId5"/>
    <p:sldId id="342" r:id="rId6"/>
    <p:sldId id="352" r:id="rId7"/>
    <p:sldId id="351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2" r:id="rId16"/>
    <p:sldId id="360" r:id="rId17"/>
    <p:sldId id="361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76" r:id="rId31"/>
    <p:sldId id="377" r:id="rId32"/>
    <p:sldId id="378" r:id="rId33"/>
    <p:sldId id="379" r:id="rId34"/>
    <p:sldId id="380" r:id="rId35"/>
    <p:sldId id="381" r:id="rId36"/>
    <p:sldId id="382" r:id="rId37"/>
    <p:sldId id="38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or Udemy" id="{82AF9D0B-9E72-48E6-B495-EF9452A76D64}">
          <p14:sldIdLst>
            <p14:sldId id="375"/>
          </p14:sldIdLst>
        </p14:section>
        <p14:section name="Default Section" id="{E5FA43CC-86DD-49F3-A13C-EA9EC6EB0BA9}">
          <p14:sldIdLst>
            <p14:sldId id="342"/>
            <p14:sldId id="352"/>
            <p14:sldId id="351"/>
            <p14:sldId id="353"/>
            <p14:sldId id="354"/>
            <p14:sldId id="355"/>
            <p14:sldId id="356"/>
            <p14:sldId id="357"/>
            <p14:sldId id="358"/>
            <p14:sldId id="359"/>
            <p14:sldId id="362"/>
            <p14:sldId id="360"/>
            <p14:sldId id="361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107" d="100"/>
          <a:sy n="107" d="100"/>
        </p:scale>
        <p:origin x="672" y="1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2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768C59-FCCA-4EB5-80DE-767699FE60A5}" type="doc">
      <dgm:prSet loTypeId="urn:microsoft.com/office/officeart/2005/8/layout/hierarchy2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F6887D4-ABBF-4DE9-98D2-C52AC9BB4D08}">
      <dgm:prSet phldrT="[Text]"/>
      <dgm:spPr/>
      <dgm:t>
        <a:bodyPr/>
        <a:lstStyle/>
        <a:p>
          <a:r>
            <a:rPr lang="en-US" dirty="0"/>
            <a:t>Subject (URI)</a:t>
          </a:r>
        </a:p>
      </dgm:t>
    </dgm:pt>
    <dgm:pt modelId="{29CF3140-A3B2-454F-B465-8C7E9BC1F24A}" type="parTrans" cxnId="{66E25C43-8CC3-46BD-A06A-42B4B42EE595}">
      <dgm:prSet/>
      <dgm:spPr/>
      <dgm:t>
        <a:bodyPr/>
        <a:lstStyle/>
        <a:p>
          <a:endParaRPr lang="en-US"/>
        </a:p>
      </dgm:t>
    </dgm:pt>
    <dgm:pt modelId="{0C2F7A01-B07A-487A-8D8D-FEECA6F7DD00}" type="sibTrans" cxnId="{66E25C43-8CC3-46BD-A06A-42B4B42EE595}">
      <dgm:prSet/>
      <dgm:spPr/>
      <dgm:t>
        <a:bodyPr/>
        <a:lstStyle/>
        <a:p>
          <a:endParaRPr lang="en-US"/>
        </a:p>
      </dgm:t>
    </dgm:pt>
    <dgm:pt modelId="{8DA998C0-BCB9-457F-8908-12C1D98D3130}">
      <dgm:prSet phldrT="[Text]"/>
      <dgm:spPr/>
      <dgm:t>
        <a:bodyPr/>
        <a:lstStyle/>
        <a:p>
          <a:r>
            <a:rPr lang="en-US" dirty="0"/>
            <a:t>Predicate (URI)</a:t>
          </a:r>
        </a:p>
      </dgm:t>
    </dgm:pt>
    <dgm:pt modelId="{E5D4FF24-81DE-4525-B72D-926421A5270C}" type="parTrans" cxnId="{3E01E365-72F2-46FE-AE68-E49F6E2A77A8}">
      <dgm:prSet/>
      <dgm:spPr/>
      <dgm:t>
        <a:bodyPr/>
        <a:lstStyle/>
        <a:p>
          <a:endParaRPr lang="en-US"/>
        </a:p>
      </dgm:t>
    </dgm:pt>
    <dgm:pt modelId="{62A7376A-BB7F-4E36-8225-16F4F1C5BAD7}" type="sibTrans" cxnId="{3E01E365-72F2-46FE-AE68-E49F6E2A77A8}">
      <dgm:prSet/>
      <dgm:spPr/>
      <dgm:t>
        <a:bodyPr/>
        <a:lstStyle/>
        <a:p>
          <a:endParaRPr lang="en-US"/>
        </a:p>
      </dgm:t>
    </dgm:pt>
    <dgm:pt modelId="{46671AC6-C6E7-4F26-8059-E92F30F111EE}">
      <dgm:prSet phldrT="[Text]"/>
      <dgm:spPr/>
      <dgm:t>
        <a:bodyPr/>
        <a:lstStyle/>
        <a:p>
          <a:r>
            <a:rPr lang="en-US" dirty="0"/>
            <a:t>Object (URI)</a:t>
          </a:r>
        </a:p>
      </dgm:t>
    </dgm:pt>
    <dgm:pt modelId="{89D5A82D-945A-433A-A46F-5376224591B5}" type="parTrans" cxnId="{68625B8B-083D-43A1-A677-CD802E773437}">
      <dgm:prSet/>
      <dgm:spPr/>
      <dgm:t>
        <a:bodyPr/>
        <a:lstStyle/>
        <a:p>
          <a:endParaRPr lang="en-US"/>
        </a:p>
      </dgm:t>
    </dgm:pt>
    <dgm:pt modelId="{C11A6CF1-3671-4F2A-A328-D8ED7BDF585B}" type="sibTrans" cxnId="{68625B8B-083D-43A1-A677-CD802E773437}">
      <dgm:prSet/>
      <dgm:spPr/>
      <dgm:t>
        <a:bodyPr/>
        <a:lstStyle/>
        <a:p>
          <a:endParaRPr lang="en-US"/>
        </a:p>
      </dgm:t>
    </dgm:pt>
    <dgm:pt modelId="{84D087D5-111D-4618-B3DC-B61499ADD315}">
      <dgm:prSet phldrT="[Text]"/>
      <dgm:spPr/>
      <dgm:t>
        <a:bodyPr/>
        <a:lstStyle/>
        <a:p>
          <a:r>
            <a:rPr lang="en-US" dirty="0"/>
            <a:t>Object (Literals)</a:t>
          </a:r>
        </a:p>
      </dgm:t>
    </dgm:pt>
    <dgm:pt modelId="{A64D72AE-2905-40E9-BCE2-0A1DDDFD2E84}" type="parTrans" cxnId="{1AEBBC70-C1AB-426C-B1AE-F3A22EFD226E}">
      <dgm:prSet/>
      <dgm:spPr/>
      <dgm:t>
        <a:bodyPr/>
        <a:lstStyle/>
        <a:p>
          <a:endParaRPr lang="en-US"/>
        </a:p>
      </dgm:t>
    </dgm:pt>
    <dgm:pt modelId="{BB95C520-82AF-4670-AD2D-D82DDB2EF628}" type="sibTrans" cxnId="{1AEBBC70-C1AB-426C-B1AE-F3A22EFD226E}">
      <dgm:prSet/>
      <dgm:spPr/>
      <dgm:t>
        <a:bodyPr/>
        <a:lstStyle/>
        <a:p>
          <a:endParaRPr lang="en-US"/>
        </a:p>
      </dgm:t>
    </dgm:pt>
    <dgm:pt modelId="{61047B33-8DBE-4CD5-9B25-CDDDC56AA60D}">
      <dgm:prSet phldrT="[Text]"/>
      <dgm:spPr/>
      <dgm:t>
        <a:bodyPr/>
        <a:lstStyle/>
        <a:p>
          <a:r>
            <a:rPr lang="en-US" dirty="0"/>
            <a:t>String</a:t>
          </a:r>
        </a:p>
      </dgm:t>
    </dgm:pt>
    <dgm:pt modelId="{64A37ECA-33BA-4464-BC64-813990020758}" type="parTrans" cxnId="{77D46D65-62B5-4E1A-9E40-52921519C834}">
      <dgm:prSet/>
      <dgm:spPr/>
      <dgm:t>
        <a:bodyPr/>
        <a:lstStyle/>
        <a:p>
          <a:endParaRPr lang="en-US"/>
        </a:p>
      </dgm:t>
    </dgm:pt>
    <dgm:pt modelId="{32BCD36F-9FD8-4A21-BC55-0733D7FFFF84}" type="sibTrans" cxnId="{77D46D65-62B5-4E1A-9E40-52921519C834}">
      <dgm:prSet/>
      <dgm:spPr/>
      <dgm:t>
        <a:bodyPr/>
        <a:lstStyle/>
        <a:p>
          <a:endParaRPr lang="en-US"/>
        </a:p>
      </dgm:t>
    </dgm:pt>
    <dgm:pt modelId="{6170D970-F9BC-4667-87AD-29375FDA0F34}">
      <dgm:prSet phldrT="[Text]"/>
      <dgm:spPr/>
      <dgm:t>
        <a:bodyPr/>
        <a:lstStyle/>
        <a:p>
          <a:r>
            <a:rPr lang="en-US" altLang="zh-CN" dirty="0"/>
            <a:t>Integer</a:t>
          </a:r>
          <a:endParaRPr lang="en-US" dirty="0"/>
        </a:p>
      </dgm:t>
    </dgm:pt>
    <dgm:pt modelId="{3B8A6253-5B9B-4D05-BD57-DD6FC5577F5B}" type="parTrans" cxnId="{1F1A6683-475B-470A-98D2-5278826D7E50}">
      <dgm:prSet/>
      <dgm:spPr/>
      <dgm:t>
        <a:bodyPr/>
        <a:lstStyle/>
        <a:p>
          <a:endParaRPr lang="en-US"/>
        </a:p>
      </dgm:t>
    </dgm:pt>
    <dgm:pt modelId="{6BA1C175-6062-4699-89E6-E3C478F6FF0D}" type="sibTrans" cxnId="{1F1A6683-475B-470A-98D2-5278826D7E50}">
      <dgm:prSet/>
      <dgm:spPr/>
      <dgm:t>
        <a:bodyPr/>
        <a:lstStyle/>
        <a:p>
          <a:endParaRPr lang="en-US"/>
        </a:p>
      </dgm:t>
    </dgm:pt>
    <dgm:pt modelId="{AF6E7EC7-77AB-4578-8FF0-6F0A405FF2EE}">
      <dgm:prSet phldrT="[Text]"/>
      <dgm:spPr/>
      <dgm:t>
        <a:bodyPr/>
        <a:lstStyle/>
        <a:p>
          <a:r>
            <a:rPr lang="en-US" dirty="0"/>
            <a:t>Date</a:t>
          </a:r>
        </a:p>
      </dgm:t>
    </dgm:pt>
    <dgm:pt modelId="{1EABA58C-6B0C-4893-8524-C6298B736049}" type="parTrans" cxnId="{B9CCEE7C-1A75-4DB7-93B1-A6A47AEC555A}">
      <dgm:prSet/>
      <dgm:spPr/>
      <dgm:t>
        <a:bodyPr/>
        <a:lstStyle/>
        <a:p>
          <a:endParaRPr lang="en-US"/>
        </a:p>
      </dgm:t>
    </dgm:pt>
    <dgm:pt modelId="{5D1081F8-42A1-4702-B2B0-73A4D2574ACA}" type="sibTrans" cxnId="{B9CCEE7C-1A75-4DB7-93B1-A6A47AEC555A}">
      <dgm:prSet/>
      <dgm:spPr/>
      <dgm:t>
        <a:bodyPr/>
        <a:lstStyle/>
        <a:p>
          <a:endParaRPr lang="en-US"/>
        </a:p>
      </dgm:t>
    </dgm:pt>
    <dgm:pt modelId="{8DDCE237-4D61-41DF-9A84-850D5BA714C7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6C2FC51A-B919-4046-AE60-A2034B4BAD26}" type="parTrans" cxnId="{FF8F5BA6-8911-4ADC-8EAD-D203710444B8}">
      <dgm:prSet/>
      <dgm:spPr/>
      <dgm:t>
        <a:bodyPr/>
        <a:lstStyle/>
        <a:p>
          <a:endParaRPr lang="en-US"/>
        </a:p>
      </dgm:t>
    </dgm:pt>
    <dgm:pt modelId="{3AC3F05F-67ED-48AE-8075-46DED42D79E8}" type="sibTrans" cxnId="{FF8F5BA6-8911-4ADC-8EAD-D203710444B8}">
      <dgm:prSet/>
      <dgm:spPr/>
      <dgm:t>
        <a:bodyPr/>
        <a:lstStyle/>
        <a:p>
          <a:endParaRPr lang="en-US"/>
        </a:p>
      </dgm:t>
    </dgm:pt>
    <dgm:pt modelId="{38CD416B-4CED-404A-9D7F-5970197E7747}" type="pres">
      <dgm:prSet presAssocID="{5E768C59-FCCA-4EB5-80DE-767699FE60A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4DF6D37-CB2E-496B-AE44-F69657077F40}" type="pres">
      <dgm:prSet presAssocID="{1F6887D4-ABBF-4DE9-98D2-C52AC9BB4D08}" presName="root1" presStyleCnt="0"/>
      <dgm:spPr/>
    </dgm:pt>
    <dgm:pt modelId="{6510BB31-94D8-4CFB-A338-58E31B240912}" type="pres">
      <dgm:prSet presAssocID="{1F6887D4-ABBF-4DE9-98D2-C52AC9BB4D08}" presName="LevelOneTextNode" presStyleLbl="node0" presStyleIdx="0" presStyleCnt="1">
        <dgm:presLayoutVars>
          <dgm:chPref val="3"/>
        </dgm:presLayoutVars>
      </dgm:prSet>
      <dgm:spPr/>
    </dgm:pt>
    <dgm:pt modelId="{7A10066D-AE33-499D-B028-4AC420B45960}" type="pres">
      <dgm:prSet presAssocID="{1F6887D4-ABBF-4DE9-98D2-C52AC9BB4D08}" presName="level2hierChild" presStyleCnt="0"/>
      <dgm:spPr/>
    </dgm:pt>
    <dgm:pt modelId="{6EE67A8D-5072-4750-9F5A-C0E5D5B37027}" type="pres">
      <dgm:prSet presAssocID="{E5D4FF24-81DE-4525-B72D-926421A5270C}" presName="conn2-1" presStyleLbl="parChTrans1D2" presStyleIdx="0" presStyleCnt="1"/>
      <dgm:spPr/>
    </dgm:pt>
    <dgm:pt modelId="{EA26AA4E-9DF4-4DC2-B1EA-9834AE18BB6F}" type="pres">
      <dgm:prSet presAssocID="{E5D4FF24-81DE-4525-B72D-926421A5270C}" presName="connTx" presStyleLbl="parChTrans1D2" presStyleIdx="0" presStyleCnt="1"/>
      <dgm:spPr/>
    </dgm:pt>
    <dgm:pt modelId="{A49655FF-9E2F-4E48-BC23-DC961395E169}" type="pres">
      <dgm:prSet presAssocID="{8DA998C0-BCB9-457F-8908-12C1D98D3130}" presName="root2" presStyleCnt="0"/>
      <dgm:spPr/>
    </dgm:pt>
    <dgm:pt modelId="{B7E4533E-8ED9-4EA0-A683-B8B6ED02E776}" type="pres">
      <dgm:prSet presAssocID="{8DA998C0-BCB9-457F-8908-12C1D98D3130}" presName="LevelTwoTextNode" presStyleLbl="node2" presStyleIdx="0" presStyleCnt="1">
        <dgm:presLayoutVars>
          <dgm:chPref val="3"/>
        </dgm:presLayoutVars>
      </dgm:prSet>
      <dgm:spPr/>
    </dgm:pt>
    <dgm:pt modelId="{213A4654-0CB7-4BEA-A02A-86D64028BFF3}" type="pres">
      <dgm:prSet presAssocID="{8DA998C0-BCB9-457F-8908-12C1D98D3130}" presName="level3hierChild" presStyleCnt="0"/>
      <dgm:spPr/>
    </dgm:pt>
    <dgm:pt modelId="{AED6350B-0360-42B5-BA86-4D4DB147EED4}" type="pres">
      <dgm:prSet presAssocID="{89D5A82D-945A-433A-A46F-5376224591B5}" presName="conn2-1" presStyleLbl="parChTrans1D3" presStyleIdx="0" presStyleCnt="2"/>
      <dgm:spPr/>
    </dgm:pt>
    <dgm:pt modelId="{B4E1AC34-2B00-4B75-A5FA-64A21CC30DF2}" type="pres">
      <dgm:prSet presAssocID="{89D5A82D-945A-433A-A46F-5376224591B5}" presName="connTx" presStyleLbl="parChTrans1D3" presStyleIdx="0" presStyleCnt="2"/>
      <dgm:spPr/>
    </dgm:pt>
    <dgm:pt modelId="{9FE326EB-992E-46BE-86D1-3ACD4E78FE91}" type="pres">
      <dgm:prSet presAssocID="{46671AC6-C6E7-4F26-8059-E92F30F111EE}" presName="root2" presStyleCnt="0"/>
      <dgm:spPr/>
    </dgm:pt>
    <dgm:pt modelId="{FB5BF5AE-D448-4B43-B41B-727531E219E0}" type="pres">
      <dgm:prSet presAssocID="{46671AC6-C6E7-4F26-8059-E92F30F111EE}" presName="LevelTwoTextNode" presStyleLbl="node3" presStyleIdx="0" presStyleCnt="2">
        <dgm:presLayoutVars>
          <dgm:chPref val="3"/>
        </dgm:presLayoutVars>
      </dgm:prSet>
      <dgm:spPr/>
    </dgm:pt>
    <dgm:pt modelId="{DCF10FC1-1DBE-4E18-AA5C-7CE9E275DAEC}" type="pres">
      <dgm:prSet presAssocID="{46671AC6-C6E7-4F26-8059-E92F30F111EE}" presName="level3hierChild" presStyleCnt="0"/>
      <dgm:spPr/>
    </dgm:pt>
    <dgm:pt modelId="{ACDA40C0-B6EE-4365-B61D-50CB95CA5D91}" type="pres">
      <dgm:prSet presAssocID="{A64D72AE-2905-40E9-BCE2-0A1DDDFD2E84}" presName="conn2-1" presStyleLbl="parChTrans1D3" presStyleIdx="1" presStyleCnt="2"/>
      <dgm:spPr/>
    </dgm:pt>
    <dgm:pt modelId="{BD36ABC8-77E5-46E3-9B70-8B6B4049F2A8}" type="pres">
      <dgm:prSet presAssocID="{A64D72AE-2905-40E9-BCE2-0A1DDDFD2E84}" presName="connTx" presStyleLbl="parChTrans1D3" presStyleIdx="1" presStyleCnt="2"/>
      <dgm:spPr/>
    </dgm:pt>
    <dgm:pt modelId="{69F285B0-866B-45D3-A44F-39F01511BE52}" type="pres">
      <dgm:prSet presAssocID="{84D087D5-111D-4618-B3DC-B61499ADD315}" presName="root2" presStyleCnt="0"/>
      <dgm:spPr/>
    </dgm:pt>
    <dgm:pt modelId="{EF640B08-1DB4-4A19-AAAB-FED17BC8779B}" type="pres">
      <dgm:prSet presAssocID="{84D087D5-111D-4618-B3DC-B61499ADD315}" presName="LevelTwoTextNode" presStyleLbl="node3" presStyleIdx="1" presStyleCnt="2">
        <dgm:presLayoutVars>
          <dgm:chPref val="3"/>
        </dgm:presLayoutVars>
      </dgm:prSet>
      <dgm:spPr/>
    </dgm:pt>
    <dgm:pt modelId="{8F3FF6E6-2CE6-4543-B25E-9BFA64DEC8D8}" type="pres">
      <dgm:prSet presAssocID="{84D087D5-111D-4618-B3DC-B61499ADD315}" presName="level3hierChild" presStyleCnt="0"/>
      <dgm:spPr/>
    </dgm:pt>
    <dgm:pt modelId="{F26C2FC5-918E-452C-B514-33172AE4A768}" type="pres">
      <dgm:prSet presAssocID="{64A37ECA-33BA-4464-BC64-813990020758}" presName="conn2-1" presStyleLbl="parChTrans1D4" presStyleIdx="0" presStyleCnt="4"/>
      <dgm:spPr/>
    </dgm:pt>
    <dgm:pt modelId="{6E27441D-FC1B-4D35-B248-EAE55875CE29}" type="pres">
      <dgm:prSet presAssocID="{64A37ECA-33BA-4464-BC64-813990020758}" presName="connTx" presStyleLbl="parChTrans1D4" presStyleIdx="0" presStyleCnt="4"/>
      <dgm:spPr/>
    </dgm:pt>
    <dgm:pt modelId="{DF58D68D-416E-4C20-8089-9D0D97F41B5E}" type="pres">
      <dgm:prSet presAssocID="{61047B33-8DBE-4CD5-9B25-CDDDC56AA60D}" presName="root2" presStyleCnt="0"/>
      <dgm:spPr/>
    </dgm:pt>
    <dgm:pt modelId="{5E0BDB9E-FAA6-4CC5-8457-7BA2D199AE0D}" type="pres">
      <dgm:prSet presAssocID="{61047B33-8DBE-4CD5-9B25-CDDDC56AA60D}" presName="LevelTwoTextNode" presStyleLbl="node4" presStyleIdx="0" presStyleCnt="4">
        <dgm:presLayoutVars>
          <dgm:chPref val="3"/>
        </dgm:presLayoutVars>
      </dgm:prSet>
      <dgm:spPr/>
    </dgm:pt>
    <dgm:pt modelId="{F05EEDD5-6AC9-458D-9BF9-3DC8B9CBF41E}" type="pres">
      <dgm:prSet presAssocID="{61047B33-8DBE-4CD5-9B25-CDDDC56AA60D}" presName="level3hierChild" presStyleCnt="0"/>
      <dgm:spPr/>
    </dgm:pt>
    <dgm:pt modelId="{0BF0CBF1-C737-4D6A-B1AB-FCCDA1C80EA4}" type="pres">
      <dgm:prSet presAssocID="{3B8A6253-5B9B-4D05-BD57-DD6FC5577F5B}" presName="conn2-1" presStyleLbl="parChTrans1D4" presStyleIdx="1" presStyleCnt="4"/>
      <dgm:spPr/>
    </dgm:pt>
    <dgm:pt modelId="{D133B705-9858-4FA7-9914-35166DA635A1}" type="pres">
      <dgm:prSet presAssocID="{3B8A6253-5B9B-4D05-BD57-DD6FC5577F5B}" presName="connTx" presStyleLbl="parChTrans1D4" presStyleIdx="1" presStyleCnt="4"/>
      <dgm:spPr/>
    </dgm:pt>
    <dgm:pt modelId="{C8264805-BFD0-4495-B63C-6FE731322F63}" type="pres">
      <dgm:prSet presAssocID="{6170D970-F9BC-4667-87AD-29375FDA0F34}" presName="root2" presStyleCnt="0"/>
      <dgm:spPr/>
    </dgm:pt>
    <dgm:pt modelId="{546A4F05-F7B4-4EDC-9954-C99EB8A3C83F}" type="pres">
      <dgm:prSet presAssocID="{6170D970-F9BC-4667-87AD-29375FDA0F34}" presName="LevelTwoTextNode" presStyleLbl="node4" presStyleIdx="1" presStyleCnt="4">
        <dgm:presLayoutVars>
          <dgm:chPref val="3"/>
        </dgm:presLayoutVars>
      </dgm:prSet>
      <dgm:spPr/>
    </dgm:pt>
    <dgm:pt modelId="{941E0F4C-F145-40FC-B7EA-BCE5F4A5587E}" type="pres">
      <dgm:prSet presAssocID="{6170D970-F9BC-4667-87AD-29375FDA0F34}" presName="level3hierChild" presStyleCnt="0"/>
      <dgm:spPr/>
    </dgm:pt>
    <dgm:pt modelId="{B88ACA5F-BC5D-40C1-B18B-E261C7BFC5F2}" type="pres">
      <dgm:prSet presAssocID="{1EABA58C-6B0C-4893-8524-C6298B736049}" presName="conn2-1" presStyleLbl="parChTrans1D4" presStyleIdx="2" presStyleCnt="4"/>
      <dgm:spPr/>
    </dgm:pt>
    <dgm:pt modelId="{499011B2-E167-4D5D-B4F4-E18C62D13547}" type="pres">
      <dgm:prSet presAssocID="{1EABA58C-6B0C-4893-8524-C6298B736049}" presName="connTx" presStyleLbl="parChTrans1D4" presStyleIdx="2" presStyleCnt="4"/>
      <dgm:spPr/>
    </dgm:pt>
    <dgm:pt modelId="{FA3201E2-4F46-4DAD-9479-0DBFC9ACA582}" type="pres">
      <dgm:prSet presAssocID="{AF6E7EC7-77AB-4578-8FF0-6F0A405FF2EE}" presName="root2" presStyleCnt="0"/>
      <dgm:spPr/>
    </dgm:pt>
    <dgm:pt modelId="{836E6723-62D6-4EDD-9C57-A066F37D64C4}" type="pres">
      <dgm:prSet presAssocID="{AF6E7EC7-77AB-4578-8FF0-6F0A405FF2EE}" presName="LevelTwoTextNode" presStyleLbl="node4" presStyleIdx="2" presStyleCnt="4">
        <dgm:presLayoutVars>
          <dgm:chPref val="3"/>
        </dgm:presLayoutVars>
      </dgm:prSet>
      <dgm:spPr/>
    </dgm:pt>
    <dgm:pt modelId="{10BCBAA7-33A3-41BE-9705-100D31D0931C}" type="pres">
      <dgm:prSet presAssocID="{AF6E7EC7-77AB-4578-8FF0-6F0A405FF2EE}" presName="level3hierChild" presStyleCnt="0"/>
      <dgm:spPr/>
    </dgm:pt>
    <dgm:pt modelId="{E3096AC5-1663-4CB5-9CCB-9C0D7BB82BD5}" type="pres">
      <dgm:prSet presAssocID="{6C2FC51A-B919-4046-AE60-A2034B4BAD26}" presName="conn2-1" presStyleLbl="parChTrans1D4" presStyleIdx="3" presStyleCnt="4"/>
      <dgm:spPr/>
    </dgm:pt>
    <dgm:pt modelId="{A7F7EB52-2A5E-47FC-95C2-A3F1A565580D}" type="pres">
      <dgm:prSet presAssocID="{6C2FC51A-B919-4046-AE60-A2034B4BAD26}" presName="connTx" presStyleLbl="parChTrans1D4" presStyleIdx="3" presStyleCnt="4"/>
      <dgm:spPr/>
    </dgm:pt>
    <dgm:pt modelId="{26099DD6-76A1-448D-B662-567E50AE5226}" type="pres">
      <dgm:prSet presAssocID="{8DDCE237-4D61-41DF-9A84-850D5BA714C7}" presName="root2" presStyleCnt="0"/>
      <dgm:spPr/>
    </dgm:pt>
    <dgm:pt modelId="{31993F40-5F11-4610-A7F3-BAECD6745F8C}" type="pres">
      <dgm:prSet presAssocID="{8DDCE237-4D61-41DF-9A84-850D5BA714C7}" presName="LevelTwoTextNode" presStyleLbl="node4" presStyleIdx="3" presStyleCnt="4">
        <dgm:presLayoutVars>
          <dgm:chPref val="3"/>
        </dgm:presLayoutVars>
      </dgm:prSet>
      <dgm:spPr/>
    </dgm:pt>
    <dgm:pt modelId="{EE949093-4022-488D-9709-BD81097A37C5}" type="pres">
      <dgm:prSet presAssocID="{8DDCE237-4D61-41DF-9A84-850D5BA714C7}" presName="level3hierChild" presStyleCnt="0"/>
      <dgm:spPr/>
    </dgm:pt>
  </dgm:ptLst>
  <dgm:cxnLst>
    <dgm:cxn modelId="{C628D707-6B19-4366-8D28-4079ADD502F7}" type="presOf" srcId="{E5D4FF24-81DE-4525-B72D-926421A5270C}" destId="{EA26AA4E-9DF4-4DC2-B1EA-9834AE18BB6F}" srcOrd="1" destOrd="0" presId="urn:microsoft.com/office/officeart/2005/8/layout/hierarchy2"/>
    <dgm:cxn modelId="{43984815-EDE3-4A68-BD52-19F40C13FE8B}" type="presOf" srcId="{6170D970-F9BC-4667-87AD-29375FDA0F34}" destId="{546A4F05-F7B4-4EDC-9954-C99EB8A3C83F}" srcOrd="0" destOrd="0" presId="urn:microsoft.com/office/officeart/2005/8/layout/hierarchy2"/>
    <dgm:cxn modelId="{1827CA24-01FA-475A-8927-FB849EB816D4}" type="presOf" srcId="{64A37ECA-33BA-4464-BC64-813990020758}" destId="{F26C2FC5-918E-452C-B514-33172AE4A768}" srcOrd="0" destOrd="0" presId="urn:microsoft.com/office/officeart/2005/8/layout/hierarchy2"/>
    <dgm:cxn modelId="{3DBE182E-8411-4CB3-A18C-43B78AFD5F24}" type="presOf" srcId="{AF6E7EC7-77AB-4578-8FF0-6F0A405FF2EE}" destId="{836E6723-62D6-4EDD-9C57-A066F37D64C4}" srcOrd="0" destOrd="0" presId="urn:microsoft.com/office/officeart/2005/8/layout/hierarchy2"/>
    <dgm:cxn modelId="{2BF27F2E-BB15-4CF9-A50F-FB029EF5CA11}" type="presOf" srcId="{8DA998C0-BCB9-457F-8908-12C1D98D3130}" destId="{B7E4533E-8ED9-4EA0-A683-B8B6ED02E776}" srcOrd="0" destOrd="0" presId="urn:microsoft.com/office/officeart/2005/8/layout/hierarchy2"/>
    <dgm:cxn modelId="{08758741-9394-41C2-B0D8-5319E854C7C6}" type="presOf" srcId="{1EABA58C-6B0C-4893-8524-C6298B736049}" destId="{499011B2-E167-4D5D-B4F4-E18C62D13547}" srcOrd="1" destOrd="0" presId="urn:microsoft.com/office/officeart/2005/8/layout/hierarchy2"/>
    <dgm:cxn modelId="{66E25C43-8CC3-46BD-A06A-42B4B42EE595}" srcId="{5E768C59-FCCA-4EB5-80DE-767699FE60A5}" destId="{1F6887D4-ABBF-4DE9-98D2-C52AC9BB4D08}" srcOrd="0" destOrd="0" parTransId="{29CF3140-A3B2-454F-B465-8C7E9BC1F24A}" sibTransId="{0C2F7A01-B07A-487A-8D8D-FEECA6F7DD00}"/>
    <dgm:cxn modelId="{619D6045-95BC-46AD-8FCC-1F00EA8DA297}" type="presOf" srcId="{46671AC6-C6E7-4F26-8059-E92F30F111EE}" destId="{FB5BF5AE-D448-4B43-B41B-727531E219E0}" srcOrd="0" destOrd="0" presId="urn:microsoft.com/office/officeart/2005/8/layout/hierarchy2"/>
    <dgm:cxn modelId="{77D46D65-62B5-4E1A-9E40-52921519C834}" srcId="{84D087D5-111D-4618-B3DC-B61499ADD315}" destId="{61047B33-8DBE-4CD5-9B25-CDDDC56AA60D}" srcOrd="0" destOrd="0" parTransId="{64A37ECA-33BA-4464-BC64-813990020758}" sibTransId="{32BCD36F-9FD8-4A21-BC55-0733D7FFFF84}"/>
    <dgm:cxn modelId="{3E01E365-72F2-46FE-AE68-E49F6E2A77A8}" srcId="{1F6887D4-ABBF-4DE9-98D2-C52AC9BB4D08}" destId="{8DA998C0-BCB9-457F-8908-12C1D98D3130}" srcOrd="0" destOrd="0" parTransId="{E5D4FF24-81DE-4525-B72D-926421A5270C}" sibTransId="{62A7376A-BB7F-4E36-8225-16F4F1C5BAD7}"/>
    <dgm:cxn modelId="{EB9FDA46-BDFC-4ED1-B97B-7E6CE4F23B6D}" type="presOf" srcId="{1F6887D4-ABBF-4DE9-98D2-C52AC9BB4D08}" destId="{6510BB31-94D8-4CFB-A338-58E31B240912}" srcOrd="0" destOrd="0" presId="urn:microsoft.com/office/officeart/2005/8/layout/hierarchy2"/>
    <dgm:cxn modelId="{240B0667-2C06-4344-B031-22646BDE5DFA}" type="presOf" srcId="{89D5A82D-945A-433A-A46F-5376224591B5}" destId="{B4E1AC34-2B00-4B75-A5FA-64A21CC30DF2}" srcOrd="1" destOrd="0" presId="urn:microsoft.com/office/officeart/2005/8/layout/hierarchy2"/>
    <dgm:cxn modelId="{61FD114B-BF8C-4037-8FE5-4CA4EA30B553}" type="presOf" srcId="{3B8A6253-5B9B-4D05-BD57-DD6FC5577F5B}" destId="{D133B705-9858-4FA7-9914-35166DA635A1}" srcOrd="1" destOrd="0" presId="urn:microsoft.com/office/officeart/2005/8/layout/hierarchy2"/>
    <dgm:cxn modelId="{1AEBBC70-C1AB-426C-B1AE-F3A22EFD226E}" srcId="{8DA998C0-BCB9-457F-8908-12C1D98D3130}" destId="{84D087D5-111D-4618-B3DC-B61499ADD315}" srcOrd="1" destOrd="0" parTransId="{A64D72AE-2905-40E9-BCE2-0A1DDDFD2E84}" sibTransId="{BB95C520-82AF-4670-AD2D-D82DDB2EF628}"/>
    <dgm:cxn modelId="{81015D52-D277-45F9-AFB0-3F1B988C21B7}" type="presOf" srcId="{84D087D5-111D-4618-B3DC-B61499ADD315}" destId="{EF640B08-1DB4-4A19-AAAB-FED17BC8779B}" srcOrd="0" destOrd="0" presId="urn:microsoft.com/office/officeart/2005/8/layout/hierarchy2"/>
    <dgm:cxn modelId="{27F0CB73-5F83-479D-82DF-5C596780BB26}" type="presOf" srcId="{89D5A82D-945A-433A-A46F-5376224591B5}" destId="{AED6350B-0360-42B5-BA86-4D4DB147EED4}" srcOrd="0" destOrd="0" presId="urn:microsoft.com/office/officeart/2005/8/layout/hierarchy2"/>
    <dgm:cxn modelId="{3041E177-F7CA-4D84-8CD2-F6CB2F1E9984}" type="presOf" srcId="{6C2FC51A-B919-4046-AE60-A2034B4BAD26}" destId="{A7F7EB52-2A5E-47FC-95C2-A3F1A565580D}" srcOrd="1" destOrd="0" presId="urn:microsoft.com/office/officeart/2005/8/layout/hierarchy2"/>
    <dgm:cxn modelId="{A4434558-B7FA-4AC7-A7F0-9974D8F0ADE2}" type="presOf" srcId="{A64D72AE-2905-40E9-BCE2-0A1DDDFD2E84}" destId="{BD36ABC8-77E5-46E3-9B70-8B6B4049F2A8}" srcOrd="1" destOrd="0" presId="urn:microsoft.com/office/officeart/2005/8/layout/hierarchy2"/>
    <dgm:cxn modelId="{B9CCEE7C-1A75-4DB7-93B1-A6A47AEC555A}" srcId="{84D087D5-111D-4618-B3DC-B61499ADD315}" destId="{AF6E7EC7-77AB-4578-8FF0-6F0A405FF2EE}" srcOrd="2" destOrd="0" parTransId="{1EABA58C-6B0C-4893-8524-C6298B736049}" sibTransId="{5D1081F8-42A1-4702-B2B0-73A4D2574ACA}"/>
    <dgm:cxn modelId="{1F1A6683-475B-470A-98D2-5278826D7E50}" srcId="{84D087D5-111D-4618-B3DC-B61499ADD315}" destId="{6170D970-F9BC-4667-87AD-29375FDA0F34}" srcOrd="1" destOrd="0" parTransId="{3B8A6253-5B9B-4D05-BD57-DD6FC5577F5B}" sibTransId="{6BA1C175-6062-4699-89E6-E3C478F6FF0D}"/>
    <dgm:cxn modelId="{68625B8B-083D-43A1-A677-CD802E773437}" srcId="{8DA998C0-BCB9-457F-8908-12C1D98D3130}" destId="{46671AC6-C6E7-4F26-8059-E92F30F111EE}" srcOrd="0" destOrd="0" parTransId="{89D5A82D-945A-433A-A46F-5376224591B5}" sibTransId="{C11A6CF1-3671-4F2A-A328-D8ED7BDF585B}"/>
    <dgm:cxn modelId="{FF12358D-2A7D-4C8F-AFB0-5D36F118863A}" type="presOf" srcId="{8DDCE237-4D61-41DF-9A84-850D5BA714C7}" destId="{31993F40-5F11-4610-A7F3-BAECD6745F8C}" srcOrd="0" destOrd="0" presId="urn:microsoft.com/office/officeart/2005/8/layout/hierarchy2"/>
    <dgm:cxn modelId="{B258D9A4-0234-4080-8A0F-50D541A70706}" type="presOf" srcId="{6C2FC51A-B919-4046-AE60-A2034B4BAD26}" destId="{E3096AC5-1663-4CB5-9CCB-9C0D7BB82BD5}" srcOrd="0" destOrd="0" presId="urn:microsoft.com/office/officeart/2005/8/layout/hierarchy2"/>
    <dgm:cxn modelId="{FF8F5BA6-8911-4ADC-8EAD-D203710444B8}" srcId="{84D087D5-111D-4618-B3DC-B61499ADD315}" destId="{8DDCE237-4D61-41DF-9A84-850D5BA714C7}" srcOrd="3" destOrd="0" parTransId="{6C2FC51A-B919-4046-AE60-A2034B4BAD26}" sibTransId="{3AC3F05F-67ED-48AE-8075-46DED42D79E8}"/>
    <dgm:cxn modelId="{E5A980A8-ED42-4070-B74E-D0CEA2B8E573}" type="presOf" srcId="{1EABA58C-6B0C-4893-8524-C6298B736049}" destId="{B88ACA5F-BC5D-40C1-B18B-E261C7BFC5F2}" srcOrd="0" destOrd="0" presId="urn:microsoft.com/office/officeart/2005/8/layout/hierarchy2"/>
    <dgm:cxn modelId="{168001BB-CC29-4961-AB55-F60B76A42B1D}" type="presOf" srcId="{5E768C59-FCCA-4EB5-80DE-767699FE60A5}" destId="{38CD416B-4CED-404A-9D7F-5970197E7747}" srcOrd="0" destOrd="0" presId="urn:microsoft.com/office/officeart/2005/8/layout/hierarchy2"/>
    <dgm:cxn modelId="{48416DDF-CDD1-4BD7-AF04-F20946613593}" type="presOf" srcId="{A64D72AE-2905-40E9-BCE2-0A1DDDFD2E84}" destId="{ACDA40C0-B6EE-4365-B61D-50CB95CA5D91}" srcOrd="0" destOrd="0" presId="urn:microsoft.com/office/officeart/2005/8/layout/hierarchy2"/>
    <dgm:cxn modelId="{434714EB-C877-47B9-BBF0-E86B79ED2006}" type="presOf" srcId="{E5D4FF24-81DE-4525-B72D-926421A5270C}" destId="{6EE67A8D-5072-4750-9F5A-C0E5D5B37027}" srcOrd="0" destOrd="0" presId="urn:microsoft.com/office/officeart/2005/8/layout/hierarchy2"/>
    <dgm:cxn modelId="{371E2CEB-E211-46D7-B4DF-1748F988966D}" type="presOf" srcId="{61047B33-8DBE-4CD5-9B25-CDDDC56AA60D}" destId="{5E0BDB9E-FAA6-4CC5-8457-7BA2D199AE0D}" srcOrd="0" destOrd="0" presId="urn:microsoft.com/office/officeart/2005/8/layout/hierarchy2"/>
    <dgm:cxn modelId="{178FEBED-EDC3-4B90-A28E-8434C170622B}" type="presOf" srcId="{64A37ECA-33BA-4464-BC64-813990020758}" destId="{6E27441D-FC1B-4D35-B248-EAE55875CE29}" srcOrd="1" destOrd="0" presId="urn:microsoft.com/office/officeart/2005/8/layout/hierarchy2"/>
    <dgm:cxn modelId="{8EF20DEE-2E7E-4DD7-B03E-A5299EAA5786}" type="presOf" srcId="{3B8A6253-5B9B-4D05-BD57-DD6FC5577F5B}" destId="{0BF0CBF1-C737-4D6A-B1AB-FCCDA1C80EA4}" srcOrd="0" destOrd="0" presId="urn:microsoft.com/office/officeart/2005/8/layout/hierarchy2"/>
    <dgm:cxn modelId="{2CD19BFB-C4F1-4D0A-8204-18A3888BF3DF}" type="presParOf" srcId="{38CD416B-4CED-404A-9D7F-5970197E7747}" destId="{84DF6D37-CB2E-496B-AE44-F69657077F40}" srcOrd="0" destOrd="0" presId="urn:microsoft.com/office/officeart/2005/8/layout/hierarchy2"/>
    <dgm:cxn modelId="{28AB8BF7-23DB-4A46-9527-39872F71B93F}" type="presParOf" srcId="{84DF6D37-CB2E-496B-AE44-F69657077F40}" destId="{6510BB31-94D8-4CFB-A338-58E31B240912}" srcOrd="0" destOrd="0" presId="urn:microsoft.com/office/officeart/2005/8/layout/hierarchy2"/>
    <dgm:cxn modelId="{DD08BD4C-DCB0-4AC9-A6AF-9EC592657753}" type="presParOf" srcId="{84DF6D37-CB2E-496B-AE44-F69657077F40}" destId="{7A10066D-AE33-499D-B028-4AC420B45960}" srcOrd="1" destOrd="0" presId="urn:microsoft.com/office/officeart/2005/8/layout/hierarchy2"/>
    <dgm:cxn modelId="{501157B3-D0D6-404E-A5C4-A159E87A131D}" type="presParOf" srcId="{7A10066D-AE33-499D-B028-4AC420B45960}" destId="{6EE67A8D-5072-4750-9F5A-C0E5D5B37027}" srcOrd="0" destOrd="0" presId="urn:microsoft.com/office/officeart/2005/8/layout/hierarchy2"/>
    <dgm:cxn modelId="{C5C54352-07A4-47CC-AB86-613012A22B34}" type="presParOf" srcId="{6EE67A8D-5072-4750-9F5A-C0E5D5B37027}" destId="{EA26AA4E-9DF4-4DC2-B1EA-9834AE18BB6F}" srcOrd="0" destOrd="0" presId="urn:microsoft.com/office/officeart/2005/8/layout/hierarchy2"/>
    <dgm:cxn modelId="{D4A0157B-B67E-4AAA-8CE6-0513D73330F1}" type="presParOf" srcId="{7A10066D-AE33-499D-B028-4AC420B45960}" destId="{A49655FF-9E2F-4E48-BC23-DC961395E169}" srcOrd="1" destOrd="0" presId="urn:microsoft.com/office/officeart/2005/8/layout/hierarchy2"/>
    <dgm:cxn modelId="{2D75D616-96E2-4815-9ADD-DD3EAB81915B}" type="presParOf" srcId="{A49655FF-9E2F-4E48-BC23-DC961395E169}" destId="{B7E4533E-8ED9-4EA0-A683-B8B6ED02E776}" srcOrd="0" destOrd="0" presId="urn:microsoft.com/office/officeart/2005/8/layout/hierarchy2"/>
    <dgm:cxn modelId="{57946E76-B296-490D-8F28-37B2A02DD73F}" type="presParOf" srcId="{A49655FF-9E2F-4E48-BC23-DC961395E169}" destId="{213A4654-0CB7-4BEA-A02A-86D64028BFF3}" srcOrd="1" destOrd="0" presId="urn:microsoft.com/office/officeart/2005/8/layout/hierarchy2"/>
    <dgm:cxn modelId="{1A09CEE5-B62E-4B68-9B58-B26F36FB4236}" type="presParOf" srcId="{213A4654-0CB7-4BEA-A02A-86D64028BFF3}" destId="{AED6350B-0360-42B5-BA86-4D4DB147EED4}" srcOrd="0" destOrd="0" presId="urn:microsoft.com/office/officeart/2005/8/layout/hierarchy2"/>
    <dgm:cxn modelId="{02413EED-E4A4-4B93-91B5-10D289A2D48C}" type="presParOf" srcId="{AED6350B-0360-42B5-BA86-4D4DB147EED4}" destId="{B4E1AC34-2B00-4B75-A5FA-64A21CC30DF2}" srcOrd="0" destOrd="0" presId="urn:microsoft.com/office/officeart/2005/8/layout/hierarchy2"/>
    <dgm:cxn modelId="{14B38C3C-9A18-4917-A82E-4D25D3EB78D2}" type="presParOf" srcId="{213A4654-0CB7-4BEA-A02A-86D64028BFF3}" destId="{9FE326EB-992E-46BE-86D1-3ACD4E78FE91}" srcOrd="1" destOrd="0" presId="urn:microsoft.com/office/officeart/2005/8/layout/hierarchy2"/>
    <dgm:cxn modelId="{186E777F-F748-4D80-BF46-52EC8E9482A4}" type="presParOf" srcId="{9FE326EB-992E-46BE-86D1-3ACD4E78FE91}" destId="{FB5BF5AE-D448-4B43-B41B-727531E219E0}" srcOrd="0" destOrd="0" presId="urn:microsoft.com/office/officeart/2005/8/layout/hierarchy2"/>
    <dgm:cxn modelId="{61B38445-511E-44B7-9850-24D71789E727}" type="presParOf" srcId="{9FE326EB-992E-46BE-86D1-3ACD4E78FE91}" destId="{DCF10FC1-1DBE-4E18-AA5C-7CE9E275DAEC}" srcOrd="1" destOrd="0" presId="urn:microsoft.com/office/officeart/2005/8/layout/hierarchy2"/>
    <dgm:cxn modelId="{16F20435-EF62-4105-9412-DBBBA0F6C585}" type="presParOf" srcId="{213A4654-0CB7-4BEA-A02A-86D64028BFF3}" destId="{ACDA40C0-B6EE-4365-B61D-50CB95CA5D91}" srcOrd="2" destOrd="0" presId="urn:microsoft.com/office/officeart/2005/8/layout/hierarchy2"/>
    <dgm:cxn modelId="{93560175-F3F6-49E2-9E07-F14F5DD27F8F}" type="presParOf" srcId="{ACDA40C0-B6EE-4365-B61D-50CB95CA5D91}" destId="{BD36ABC8-77E5-46E3-9B70-8B6B4049F2A8}" srcOrd="0" destOrd="0" presId="urn:microsoft.com/office/officeart/2005/8/layout/hierarchy2"/>
    <dgm:cxn modelId="{36D7E862-3AF4-4107-8162-25BFDBD72145}" type="presParOf" srcId="{213A4654-0CB7-4BEA-A02A-86D64028BFF3}" destId="{69F285B0-866B-45D3-A44F-39F01511BE52}" srcOrd="3" destOrd="0" presId="urn:microsoft.com/office/officeart/2005/8/layout/hierarchy2"/>
    <dgm:cxn modelId="{0F389BAB-91F0-42F6-B73B-57509D951A07}" type="presParOf" srcId="{69F285B0-866B-45D3-A44F-39F01511BE52}" destId="{EF640B08-1DB4-4A19-AAAB-FED17BC8779B}" srcOrd="0" destOrd="0" presId="urn:microsoft.com/office/officeart/2005/8/layout/hierarchy2"/>
    <dgm:cxn modelId="{51CEE3E6-643F-49E5-AD54-20FB7F3B0C1D}" type="presParOf" srcId="{69F285B0-866B-45D3-A44F-39F01511BE52}" destId="{8F3FF6E6-2CE6-4543-B25E-9BFA64DEC8D8}" srcOrd="1" destOrd="0" presId="urn:microsoft.com/office/officeart/2005/8/layout/hierarchy2"/>
    <dgm:cxn modelId="{232D28D6-2437-4252-B2BB-E7C7F1597F1E}" type="presParOf" srcId="{8F3FF6E6-2CE6-4543-B25E-9BFA64DEC8D8}" destId="{F26C2FC5-918E-452C-B514-33172AE4A768}" srcOrd="0" destOrd="0" presId="urn:microsoft.com/office/officeart/2005/8/layout/hierarchy2"/>
    <dgm:cxn modelId="{C6C3D3E7-D324-4F34-80DA-DD674D6245D5}" type="presParOf" srcId="{F26C2FC5-918E-452C-B514-33172AE4A768}" destId="{6E27441D-FC1B-4D35-B248-EAE55875CE29}" srcOrd="0" destOrd="0" presId="urn:microsoft.com/office/officeart/2005/8/layout/hierarchy2"/>
    <dgm:cxn modelId="{3DFC88F5-FB6E-449B-ABDC-58E265CEB80C}" type="presParOf" srcId="{8F3FF6E6-2CE6-4543-B25E-9BFA64DEC8D8}" destId="{DF58D68D-416E-4C20-8089-9D0D97F41B5E}" srcOrd="1" destOrd="0" presId="urn:microsoft.com/office/officeart/2005/8/layout/hierarchy2"/>
    <dgm:cxn modelId="{CBDD5A0B-8FE8-4227-BF4C-B1A1EC612CB4}" type="presParOf" srcId="{DF58D68D-416E-4C20-8089-9D0D97F41B5E}" destId="{5E0BDB9E-FAA6-4CC5-8457-7BA2D199AE0D}" srcOrd="0" destOrd="0" presId="urn:microsoft.com/office/officeart/2005/8/layout/hierarchy2"/>
    <dgm:cxn modelId="{20963E81-4380-4CF3-8048-D06883D68455}" type="presParOf" srcId="{DF58D68D-416E-4C20-8089-9D0D97F41B5E}" destId="{F05EEDD5-6AC9-458D-9BF9-3DC8B9CBF41E}" srcOrd="1" destOrd="0" presId="urn:microsoft.com/office/officeart/2005/8/layout/hierarchy2"/>
    <dgm:cxn modelId="{05CEEE94-230D-4FBE-B7B0-385607E2321A}" type="presParOf" srcId="{8F3FF6E6-2CE6-4543-B25E-9BFA64DEC8D8}" destId="{0BF0CBF1-C737-4D6A-B1AB-FCCDA1C80EA4}" srcOrd="2" destOrd="0" presId="urn:microsoft.com/office/officeart/2005/8/layout/hierarchy2"/>
    <dgm:cxn modelId="{FAB8F99B-7615-4F35-AE90-231EF0AE7E2F}" type="presParOf" srcId="{0BF0CBF1-C737-4D6A-B1AB-FCCDA1C80EA4}" destId="{D133B705-9858-4FA7-9914-35166DA635A1}" srcOrd="0" destOrd="0" presId="urn:microsoft.com/office/officeart/2005/8/layout/hierarchy2"/>
    <dgm:cxn modelId="{48F1B036-8710-4FBD-8633-436F9CC9154D}" type="presParOf" srcId="{8F3FF6E6-2CE6-4543-B25E-9BFA64DEC8D8}" destId="{C8264805-BFD0-4495-B63C-6FE731322F63}" srcOrd="3" destOrd="0" presId="urn:microsoft.com/office/officeart/2005/8/layout/hierarchy2"/>
    <dgm:cxn modelId="{AFF0024F-0BB9-4C2D-8DD8-2F3D0A0E8900}" type="presParOf" srcId="{C8264805-BFD0-4495-B63C-6FE731322F63}" destId="{546A4F05-F7B4-4EDC-9954-C99EB8A3C83F}" srcOrd="0" destOrd="0" presId="urn:microsoft.com/office/officeart/2005/8/layout/hierarchy2"/>
    <dgm:cxn modelId="{B5A0070B-30E6-493C-B73F-3B608DE3F532}" type="presParOf" srcId="{C8264805-BFD0-4495-B63C-6FE731322F63}" destId="{941E0F4C-F145-40FC-B7EA-BCE5F4A5587E}" srcOrd="1" destOrd="0" presId="urn:microsoft.com/office/officeart/2005/8/layout/hierarchy2"/>
    <dgm:cxn modelId="{3B0EEE4F-ABF4-44C0-B80E-FB791507064C}" type="presParOf" srcId="{8F3FF6E6-2CE6-4543-B25E-9BFA64DEC8D8}" destId="{B88ACA5F-BC5D-40C1-B18B-E261C7BFC5F2}" srcOrd="4" destOrd="0" presId="urn:microsoft.com/office/officeart/2005/8/layout/hierarchy2"/>
    <dgm:cxn modelId="{1135E151-DF08-4AC1-8634-E8E5A0F564B0}" type="presParOf" srcId="{B88ACA5F-BC5D-40C1-B18B-E261C7BFC5F2}" destId="{499011B2-E167-4D5D-B4F4-E18C62D13547}" srcOrd="0" destOrd="0" presId="urn:microsoft.com/office/officeart/2005/8/layout/hierarchy2"/>
    <dgm:cxn modelId="{147430F2-B4DF-4DBD-BF9C-8A3744E67CBE}" type="presParOf" srcId="{8F3FF6E6-2CE6-4543-B25E-9BFA64DEC8D8}" destId="{FA3201E2-4F46-4DAD-9479-0DBFC9ACA582}" srcOrd="5" destOrd="0" presId="urn:microsoft.com/office/officeart/2005/8/layout/hierarchy2"/>
    <dgm:cxn modelId="{BEEBA0B6-4819-4F85-89A7-991724EC95AD}" type="presParOf" srcId="{FA3201E2-4F46-4DAD-9479-0DBFC9ACA582}" destId="{836E6723-62D6-4EDD-9C57-A066F37D64C4}" srcOrd="0" destOrd="0" presId="urn:microsoft.com/office/officeart/2005/8/layout/hierarchy2"/>
    <dgm:cxn modelId="{5A637D7B-6239-4CFE-A85A-A05EAE5F16D5}" type="presParOf" srcId="{FA3201E2-4F46-4DAD-9479-0DBFC9ACA582}" destId="{10BCBAA7-33A3-41BE-9705-100D31D0931C}" srcOrd="1" destOrd="0" presId="urn:microsoft.com/office/officeart/2005/8/layout/hierarchy2"/>
    <dgm:cxn modelId="{56AEA49D-F4E2-47AA-8233-798357775E30}" type="presParOf" srcId="{8F3FF6E6-2CE6-4543-B25E-9BFA64DEC8D8}" destId="{E3096AC5-1663-4CB5-9CCB-9C0D7BB82BD5}" srcOrd="6" destOrd="0" presId="urn:microsoft.com/office/officeart/2005/8/layout/hierarchy2"/>
    <dgm:cxn modelId="{BD527A7B-E06B-450E-8876-01DE84A8FF4E}" type="presParOf" srcId="{E3096AC5-1663-4CB5-9CCB-9C0D7BB82BD5}" destId="{A7F7EB52-2A5E-47FC-95C2-A3F1A565580D}" srcOrd="0" destOrd="0" presId="urn:microsoft.com/office/officeart/2005/8/layout/hierarchy2"/>
    <dgm:cxn modelId="{23F0EBDB-4DC0-4271-A488-70174AD2915F}" type="presParOf" srcId="{8F3FF6E6-2CE6-4543-B25E-9BFA64DEC8D8}" destId="{26099DD6-76A1-448D-B662-567E50AE5226}" srcOrd="7" destOrd="0" presId="urn:microsoft.com/office/officeart/2005/8/layout/hierarchy2"/>
    <dgm:cxn modelId="{2D4EDEA1-046A-4242-AE9E-29BDDBC5B065}" type="presParOf" srcId="{26099DD6-76A1-448D-B662-567E50AE5226}" destId="{31993F40-5F11-4610-A7F3-BAECD6745F8C}" srcOrd="0" destOrd="0" presId="urn:microsoft.com/office/officeart/2005/8/layout/hierarchy2"/>
    <dgm:cxn modelId="{7438F656-7B4A-451D-AB13-DD6E8448EB97}" type="presParOf" srcId="{26099DD6-76A1-448D-B662-567E50AE5226}" destId="{EE949093-4022-488D-9709-BD81097A37C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DCAEAF-8D51-4C34-872A-093E13993D19}" type="doc">
      <dgm:prSet loTypeId="urn:microsoft.com/office/officeart/2005/8/layout/matrix3" loCatId="matrix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E840E54-26EB-4E22-90D6-460A17F75D53}">
      <dgm:prSet phldrT="[Text]"/>
      <dgm:spPr/>
      <dgm:t>
        <a:bodyPr/>
        <a:lstStyle/>
        <a:p>
          <a:r>
            <a:rPr lang="en-US" dirty="0"/>
            <a:t>1. Use URIs as names for things</a:t>
          </a:r>
        </a:p>
      </dgm:t>
    </dgm:pt>
    <dgm:pt modelId="{59CF01FA-2E5E-4D54-95A4-2FEDDE8DA499}" type="parTrans" cxnId="{15FBDF21-7593-442D-A746-ECAD83184972}">
      <dgm:prSet/>
      <dgm:spPr/>
      <dgm:t>
        <a:bodyPr/>
        <a:lstStyle/>
        <a:p>
          <a:endParaRPr lang="en-US"/>
        </a:p>
      </dgm:t>
    </dgm:pt>
    <dgm:pt modelId="{F24125C0-7964-4F9B-B6E3-4D62398E0321}" type="sibTrans" cxnId="{15FBDF21-7593-442D-A746-ECAD83184972}">
      <dgm:prSet/>
      <dgm:spPr/>
      <dgm:t>
        <a:bodyPr/>
        <a:lstStyle/>
        <a:p>
          <a:endParaRPr lang="en-US"/>
        </a:p>
      </dgm:t>
    </dgm:pt>
    <dgm:pt modelId="{5A8F2470-C560-4448-A989-354AAFA602C3}">
      <dgm:prSet phldrT="[Text]"/>
      <dgm:spPr/>
      <dgm:t>
        <a:bodyPr/>
        <a:lstStyle/>
        <a:p>
          <a:r>
            <a:rPr lang="en-US" dirty="0"/>
            <a:t>2. Use HTTP URIs so that people can look up those names</a:t>
          </a:r>
        </a:p>
      </dgm:t>
    </dgm:pt>
    <dgm:pt modelId="{C6F325A8-B84B-4842-8C6F-A0D63F93FF90}" type="parTrans" cxnId="{66259A10-D8E8-4C3F-9092-D8F57A174C48}">
      <dgm:prSet/>
      <dgm:spPr/>
      <dgm:t>
        <a:bodyPr/>
        <a:lstStyle/>
        <a:p>
          <a:endParaRPr lang="en-US"/>
        </a:p>
      </dgm:t>
    </dgm:pt>
    <dgm:pt modelId="{DDA97B6D-AAC1-418D-B6BA-E6A28D102027}" type="sibTrans" cxnId="{66259A10-D8E8-4C3F-9092-D8F57A174C48}">
      <dgm:prSet/>
      <dgm:spPr/>
      <dgm:t>
        <a:bodyPr/>
        <a:lstStyle/>
        <a:p>
          <a:endParaRPr lang="en-US"/>
        </a:p>
      </dgm:t>
    </dgm:pt>
    <dgm:pt modelId="{03FAF134-A8E9-4C6F-9E37-105FE520C1B3}">
      <dgm:prSet phldrT="[Text]"/>
      <dgm:spPr/>
      <dgm:t>
        <a:bodyPr/>
        <a:lstStyle/>
        <a:p>
          <a:r>
            <a:rPr lang="en-US" dirty="0"/>
            <a:t>3. When someone looks up a URI, provide useful information, using the standards (RDF, SPARQL)</a:t>
          </a:r>
        </a:p>
      </dgm:t>
    </dgm:pt>
    <dgm:pt modelId="{325151D4-66F1-46AA-9C76-22657C489A67}" type="parTrans" cxnId="{EE8007D9-850D-44C6-84EA-A569F29D3B56}">
      <dgm:prSet/>
      <dgm:spPr/>
      <dgm:t>
        <a:bodyPr/>
        <a:lstStyle/>
        <a:p>
          <a:endParaRPr lang="en-US"/>
        </a:p>
      </dgm:t>
    </dgm:pt>
    <dgm:pt modelId="{C8A9C04B-DB23-4833-9A84-20EDEBDB7ECD}" type="sibTrans" cxnId="{EE8007D9-850D-44C6-84EA-A569F29D3B56}">
      <dgm:prSet/>
      <dgm:spPr/>
      <dgm:t>
        <a:bodyPr/>
        <a:lstStyle/>
        <a:p>
          <a:endParaRPr lang="en-US"/>
        </a:p>
      </dgm:t>
    </dgm:pt>
    <dgm:pt modelId="{EBDB1C22-302B-45D5-81D2-EBE1484E26F2}">
      <dgm:prSet phldrT="[Text]"/>
      <dgm:spPr/>
      <dgm:t>
        <a:bodyPr/>
        <a:lstStyle/>
        <a:p>
          <a:r>
            <a:rPr lang="en-US" dirty="0"/>
            <a:t>4. Include links to other URIs so that they can discover more things</a:t>
          </a:r>
        </a:p>
      </dgm:t>
    </dgm:pt>
    <dgm:pt modelId="{40993BD4-8B84-4F44-ADD1-5CD7DD9BE406}" type="parTrans" cxnId="{44D68731-D481-44FA-A2A7-7CC5FD1C3D58}">
      <dgm:prSet/>
      <dgm:spPr/>
      <dgm:t>
        <a:bodyPr/>
        <a:lstStyle/>
        <a:p>
          <a:endParaRPr lang="en-US"/>
        </a:p>
      </dgm:t>
    </dgm:pt>
    <dgm:pt modelId="{02CCF06E-175D-45D9-8268-F504A4AA3B26}" type="sibTrans" cxnId="{44D68731-D481-44FA-A2A7-7CC5FD1C3D58}">
      <dgm:prSet/>
      <dgm:spPr/>
      <dgm:t>
        <a:bodyPr/>
        <a:lstStyle/>
        <a:p>
          <a:endParaRPr lang="en-US"/>
        </a:p>
      </dgm:t>
    </dgm:pt>
    <dgm:pt modelId="{1C9FC480-26AD-4109-84BB-C698C18985C9}" type="pres">
      <dgm:prSet presAssocID="{3ADCAEAF-8D51-4C34-872A-093E13993D19}" presName="matrix" presStyleCnt="0">
        <dgm:presLayoutVars>
          <dgm:chMax val="1"/>
          <dgm:dir/>
          <dgm:resizeHandles val="exact"/>
        </dgm:presLayoutVars>
      </dgm:prSet>
      <dgm:spPr/>
    </dgm:pt>
    <dgm:pt modelId="{B8F5F85E-ED71-4943-9B3C-712F45767A28}" type="pres">
      <dgm:prSet presAssocID="{3ADCAEAF-8D51-4C34-872A-093E13993D19}" presName="diamond" presStyleLbl="bgShp" presStyleIdx="0" presStyleCnt="1"/>
      <dgm:spPr/>
    </dgm:pt>
    <dgm:pt modelId="{E7AB09CE-99E7-430B-BA0D-71E6622ED198}" type="pres">
      <dgm:prSet presAssocID="{3ADCAEAF-8D51-4C34-872A-093E13993D19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60DCAFA-EB3F-4A59-A1A5-9D27CF302B98}" type="pres">
      <dgm:prSet presAssocID="{3ADCAEAF-8D51-4C34-872A-093E13993D19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A9D4B75-3717-408A-9116-B70B1F42C7CD}" type="pres">
      <dgm:prSet presAssocID="{3ADCAEAF-8D51-4C34-872A-093E13993D19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5695C12-2A3C-4685-84FA-F65731956B45}" type="pres">
      <dgm:prSet presAssocID="{3ADCAEAF-8D51-4C34-872A-093E13993D19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6259A10-D8E8-4C3F-9092-D8F57A174C48}" srcId="{3ADCAEAF-8D51-4C34-872A-093E13993D19}" destId="{5A8F2470-C560-4448-A989-354AAFA602C3}" srcOrd="1" destOrd="0" parTransId="{C6F325A8-B84B-4842-8C6F-A0D63F93FF90}" sibTransId="{DDA97B6D-AAC1-418D-B6BA-E6A28D102027}"/>
    <dgm:cxn modelId="{15FBDF21-7593-442D-A746-ECAD83184972}" srcId="{3ADCAEAF-8D51-4C34-872A-093E13993D19}" destId="{0E840E54-26EB-4E22-90D6-460A17F75D53}" srcOrd="0" destOrd="0" parTransId="{59CF01FA-2E5E-4D54-95A4-2FEDDE8DA499}" sibTransId="{F24125C0-7964-4F9B-B6E3-4D62398E0321}"/>
    <dgm:cxn modelId="{44D68731-D481-44FA-A2A7-7CC5FD1C3D58}" srcId="{3ADCAEAF-8D51-4C34-872A-093E13993D19}" destId="{EBDB1C22-302B-45D5-81D2-EBE1484E26F2}" srcOrd="3" destOrd="0" parTransId="{40993BD4-8B84-4F44-ADD1-5CD7DD9BE406}" sibTransId="{02CCF06E-175D-45D9-8268-F504A4AA3B26}"/>
    <dgm:cxn modelId="{DB0CEA62-D3A3-43FA-9A91-96E8A3DC0CB5}" type="presOf" srcId="{5A8F2470-C560-4448-A989-354AAFA602C3}" destId="{760DCAFA-EB3F-4A59-A1A5-9D27CF302B98}" srcOrd="0" destOrd="0" presId="urn:microsoft.com/office/officeart/2005/8/layout/matrix3"/>
    <dgm:cxn modelId="{9EEDB863-3C33-4693-BE6A-F70EDB5C2726}" type="presOf" srcId="{0E840E54-26EB-4E22-90D6-460A17F75D53}" destId="{E7AB09CE-99E7-430B-BA0D-71E6622ED198}" srcOrd="0" destOrd="0" presId="urn:microsoft.com/office/officeart/2005/8/layout/matrix3"/>
    <dgm:cxn modelId="{37E0599A-D89B-42C6-B30B-375DF5348AF5}" type="presOf" srcId="{03FAF134-A8E9-4C6F-9E37-105FE520C1B3}" destId="{2A9D4B75-3717-408A-9116-B70B1F42C7CD}" srcOrd="0" destOrd="0" presId="urn:microsoft.com/office/officeart/2005/8/layout/matrix3"/>
    <dgm:cxn modelId="{F3F039AB-8840-4D26-8933-B163EB30369D}" type="presOf" srcId="{EBDB1C22-302B-45D5-81D2-EBE1484E26F2}" destId="{A5695C12-2A3C-4685-84FA-F65731956B45}" srcOrd="0" destOrd="0" presId="urn:microsoft.com/office/officeart/2005/8/layout/matrix3"/>
    <dgm:cxn modelId="{EE8007D9-850D-44C6-84EA-A569F29D3B56}" srcId="{3ADCAEAF-8D51-4C34-872A-093E13993D19}" destId="{03FAF134-A8E9-4C6F-9E37-105FE520C1B3}" srcOrd="2" destOrd="0" parTransId="{325151D4-66F1-46AA-9C76-22657C489A67}" sibTransId="{C8A9C04B-DB23-4833-9A84-20EDEBDB7ECD}"/>
    <dgm:cxn modelId="{43047BE2-10AE-4B13-9DB0-266778344728}" type="presOf" srcId="{3ADCAEAF-8D51-4C34-872A-093E13993D19}" destId="{1C9FC480-26AD-4109-84BB-C698C18985C9}" srcOrd="0" destOrd="0" presId="urn:microsoft.com/office/officeart/2005/8/layout/matrix3"/>
    <dgm:cxn modelId="{0F175FB9-A886-4A00-BDCB-A1BB0C477BD2}" type="presParOf" srcId="{1C9FC480-26AD-4109-84BB-C698C18985C9}" destId="{B8F5F85E-ED71-4943-9B3C-712F45767A28}" srcOrd="0" destOrd="0" presId="urn:microsoft.com/office/officeart/2005/8/layout/matrix3"/>
    <dgm:cxn modelId="{3AB26033-169D-448A-AA38-EF7CE3F31FC7}" type="presParOf" srcId="{1C9FC480-26AD-4109-84BB-C698C18985C9}" destId="{E7AB09CE-99E7-430B-BA0D-71E6622ED198}" srcOrd="1" destOrd="0" presId="urn:microsoft.com/office/officeart/2005/8/layout/matrix3"/>
    <dgm:cxn modelId="{7327DE19-9D69-4500-8342-7D37F82748CB}" type="presParOf" srcId="{1C9FC480-26AD-4109-84BB-C698C18985C9}" destId="{760DCAFA-EB3F-4A59-A1A5-9D27CF302B98}" srcOrd="2" destOrd="0" presId="urn:microsoft.com/office/officeart/2005/8/layout/matrix3"/>
    <dgm:cxn modelId="{28FF865E-3606-4DA9-800D-6D9E952E85B1}" type="presParOf" srcId="{1C9FC480-26AD-4109-84BB-C698C18985C9}" destId="{2A9D4B75-3717-408A-9116-B70B1F42C7CD}" srcOrd="3" destOrd="0" presId="urn:microsoft.com/office/officeart/2005/8/layout/matrix3"/>
    <dgm:cxn modelId="{D6B9A734-C841-46DA-909D-C77D15D9E7ED}" type="presParOf" srcId="{1C9FC480-26AD-4109-84BB-C698C18985C9}" destId="{A5695C12-2A3C-4685-84FA-F65731956B4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B18CC6-96B1-489E-8E84-D50868A562C1}" type="doc">
      <dgm:prSet loTypeId="urn:microsoft.com/office/officeart/2005/8/layout/b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8B8F763-C4B8-49C9-A901-112BFAA1E846}">
      <dgm:prSet phldrT="[Text]"/>
      <dgm:spPr/>
      <dgm:t>
        <a:bodyPr/>
        <a:lstStyle/>
        <a:p>
          <a:r>
            <a:rPr lang="en-US" dirty="0"/>
            <a:t>1999, RDF became a standard</a:t>
          </a:r>
        </a:p>
      </dgm:t>
    </dgm:pt>
    <dgm:pt modelId="{094D8FAD-4912-43AF-B104-E5639D758388}" type="parTrans" cxnId="{08A9272F-1654-461B-9888-5889D789585C}">
      <dgm:prSet/>
      <dgm:spPr/>
      <dgm:t>
        <a:bodyPr/>
        <a:lstStyle/>
        <a:p>
          <a:endParaRPr lang="en-US"/>
        </a:p>
      </dgm:t>
    </dgm:pt>
    <dgm:pt modelId="{C2A524A7-982F-4299-BADA-618541978098}" type="sibTrans" cxnId="{08A9272F-1654-461B-9888-5889D789585C}">
      <dgm:prSet/>
      <dgm:spPr/>
      <dgm:t>
        <a:bodyPr/>
        <a:lstStyle/>
        <a:p>
          <a:endParaRPr lang="en-US"/>
        </a:p>
      </dgm:t>
    </dgm:pt>
    <dgm:pt modelId="{4B0D16BF-1130-4664-93A8-D9F0FE3273FB}">
      <dgm:prSet phldrT="[Text]"/>
      <dgm:spPr/>
      <dgm:t>
        <a:bodyPr/>
        <a:lstStyle/>
        <a:p>
          <a:r>
            <a:rPr lang="en-US" dirty="0"/>
            <a:t>By 2004, over a dozen query language had been developed</a:t>
          </a:r>
        </a:p>
      </dgm:t>
    </dgm:pt>
    <dgm:pt modelId="{1D33FF3B-2E72-4D3B-9B56-03FCCB00704F}" type="parTrans" cxnId="{6B59307E-87CD-40A5-B52A-7F6FE8819A56}">
      <dgm:prSet/>
      <dgm:spPr/>
      <dgm:t>
        <a:bodyPr/>
        <a:lstStyle/>
        <a:p>
          <a:endParaRPr lang="en-US"/>
        </a:p>
      </dgm:t>
    </dgm:pt>
    <dgm:pt modelId="{50D59771-0E2E-4C2B-8328-1DC5940C349E}" type="sibTrans" cxnId="{6B59307E-87CD-40A5-B52A-7F6FE8819A56}">
      <dgm:prSet/>
      <dgm:spPr/>
      <dgm:t>
        <a:bodyPr/>
        <a:lstStyle/>
        <a:p>
          <a:endParaRPr lang="en-US"/>
        </a:p>
      </dgm:t>
    </dgm:pt>
    <dgm:pt modelId="{6038332A-7D6C-43F1-ABC1-5A58905A07C2}">
      <dgm:prSet phldrT="[Text]"/>
      <dgm:spPr/>
      <dgm:t>
        <a:bodyPr/>
        <a:lstStyle/>
        <a:p>
          <a:r>
            <a:rPr lang="en-US" dirty="0"/>
            <a:t>2004, W3C formed the RDF Data Access Working Group (DAWG)</a:t>
          </a:r>
        </a:p>
      </dgm:t>
    </dgm:pt>
    <dgm:pt modelId="{77C738B3-35DF-446A-AE11-19FD46D8C56B}" type="parTrans" cxnId="{D43C0A95-367C-4986-83EA-5C4220BA5C8C}">
      <dgm:prSet/>
      <dgm:spPr/>
      <dgm:t>
        <a:bodyPr/>
        <a:lstStyle/>
        <a:p>
          <a:endParaRPr lang="en-US"/>
        </a:p>
      </dgm:t>
    </dgm:pt>
    <dgm:pt modelId="{BCCBD5AC-F8B9-4B22-B806-807D23E2ACF1}" type="sibTrans" cxnId="{D43C0A95-367C-4986-83EA-5C4220BA5C8C}">
      <dgm:prSet/>
      <dgm:spPr/>
      <dgm:t>
        <a:bodyPr/>
        <a:lstStyle/>
        <a:p>
          <a:endParaRPr lang="en-US"/>
        </a:p>
      </dgm:t>
    </dgm:pt>
    <dgm:pt modelId="{ACBC62CF-38DA-48AF-8C86-2CE96F064AEE}">
      <dgm:prSet phldrT="[Text]"/>
      <dgm:spPr/>
      <dgm:t>
        <a:bodyPr/>
        <a:lstStyle/>
        <a:p>
          <a:r>
            <a:rPr lang="en-US" dirty="0"/>
            <a:t>Late 2004, RDF-DAWG released 1</a:t>
          </a:r>
          <a:r>
            <a:rPr lang="en-US" baseline="30000" dirty="0"/>
            <a:t>st</a:t>
          </a:r>
          <a:r>
            <a:rPr lang="en-US" dirty="0"/>
            <a:t> draft of the SPARQL Query Language specification</a:t>
          </a:r>
        </a:p>
      </dgm:t>
    </dgm:pt>
    <dgm:pt modelId="{7B082727-64ED-4740-A87F-803297825B05}" type="parTrans" cxnId="{B52F3D3D-6AC1-49B0-9637-5513AF26FA33}">
      <dgm:prSet/>
      <dgm:spPr/>
      <dgm:t>
        <a:bodyPr/>
        <a:lstStyle/>
        <a:p>
          <a:endParaRPr lang="en-US"/>
        </a:p>
      </dgm:t>
    </dgm:pt>
    <dgm:pt modelId="{5DA1C6B3-9EAB-4781-8141-03649F9FA435}" type="sibTrans" cxnId="{B52F3D3D-6AC1-49B0-9637-5513AF26FA33}">
      <dgm:prSet/>
      <dgm:spPr/>
      <dgm:t>
        <a:bodyPr/>
        <a:lstStyle/>
        <a:p>
          <a:endParaRPr lang="en-US"/>
        </a:p>
      </dgm:t>
    </dgm:pt>
    <dgm:pt modelId="{B7B2B014-68F3-46E6-840F-5366F54CF7E0}">
      <dgm:prSet phldrT="[Text]"/>
      <dgm:spPr/>
      <dgm:t>
        <a:bodyPr/>
        <a:lstStyle/>
        <a:p>
          <a:r>
            <a:rPr lang="en-US" dirty="0"/>
            <a:t>Early 2008, the query language, protocol, and query results XML format became Recommendations, or official W3C specifications</a:t>
          </a:r>
        </a:p>
      </dgm:t>
    </dgm:pt>
    <dgm:pt modelId="{72EC48D4-B572-4793-ABF0-5771D7520F77}" type="parTrans" cxnId="{76EA14D7-8764-4FAC-9FD5-BCB0A323FA31}">
      <dgm:prSet/>
      <dgm:spPr/>
      <dgm:t>
        <a:bodyPr/>
        <a:lstStyle/>
        <a:p>
          <a:endParaRPr lang="en-US"/>
        </a:p>
      </dgm:t>
    </dgm:pt>
    <dgm:pt modelId="{F307B996-3253-44D2-B194-69DA888E8CBA}" type="sibTrans" cxnId="{76EA14D7-8764-4FAC-9FD5-BCB0A323FA31}">
      <dgm:prSet/>
      <dgm:spPr/>
      <dgm:t>
        <a:bodyPr/>
        <a:lstStyle/>
        <a:p>
          <a:endParaRPr lang="en-US"/>
        </a:p>
      </dgm:t>
    </dgm:pt>
    <dgm:pt modelId="{1B27EA2E-14D4-4B87-9830-E33DF085DB19}">
      <dgm:prSet phldrT="[Text]"/>
      <dgm:spPr/>
      <dgm:t>
        <a:bodyPr/>
        <a:lstStyle/>
        <a:p>
          <a:r>
            <a:rPr lang="en-US" dirty="0"/>
            <a:t>2008, SPARQL implementations existed (</a:t>
          </a:r>
          <a:r>
            <a:rPr lang="en-US" dirty="0" err="1"/>
            <a:t>Triplestores</a:t>
          </a:r>
          <a:r>
            <a:rPr lang="en-US" dirty="0"/>
            <a:t>, ARQ), SPARQL endpoints appeared</a:t>
          </a:r>
        </a:p>
      </dgm:t>
    </dgm:pt>
    <dgm:pt modelId="{6364F7DD-A88B-4893-A4D5-B473793E933D}" type="parTrans" cxnId="{55D0C151-2F58-4ACF-80CA-F85E5D6C0915}">
      <dgm:prSet/>
      <dgm:spPr/>
      <dgm:t>
        <a:bodyPr/>
        <a:lstStyle/>
        <a:p>
          <a:endParaRPr lang="en-US"/>
        </a:p>
      </dgm:t>
    </dgm:pt>
    <dgm:pt modelId="{758FAC4C-8037-4108-BFC9-74B1C189E3F3}" type="sibTrans" cxnId="{55D0C151-2F58-4ACF-80CA-F85E5D6C0915}">
      <dgm:prSet/>
      <dgm:spPr/>
      <dgm:t>
        <a:bodyPr/>
        <a:lstStyle/>
        <a:p>
          <a:endParaRPr lang="en-US"/>
        </a:p>
      </dgm:t>
    </dgm:pt>
    <dgm:pt modelId="{364F10C0-0E99-4B23-B945-CDAC2DA8AB03}">
      <dgm:prSet phldrT="[Text]"/>
      <dgm:spPr/>
      <dgm:t>
        <a:bodyPr/>
        <a:lstStyle/>
        <a:p>
          <a:r>
            <a:rPr lang="en-US" dirty="0"/>
            <a:t>2009, RDF-DAWG’s charter expired, W3C created SPARQL Working Group</a:t>
          </a:r>
        </a:p>
      </dgm:t>
    </dgm:pt>
    <dgm:pt modelId="{ECD2634C-5971-445D-B245-DAA1105F3DA3}" type="parTrans" cxnId="{B4F612E6-9CC9-49F6-9A13-0C57474E29F5}">
      <dgm:prSet/>
      <dgm:spPr/>
      <dgm:t>
        <a:bodyPr/>
        <a:lstStyle/>
        <a:p>
          <a:endParaRPr lang="en-US"/>
        </a:p>
      </dgm:t>
    </dgm:pt>
    <dgm:pt modelId="{11195E4B-D757-43F4-BA11-B5FF9CC1E9F9}" type="sibTrans" cxnId="{B4F612E6-9CC9-49F6-9A13-0C57474E29F5}">
      <dgm:prSet/>
      <dgm:spPr/>
      <dgm:t>
        <a:bodyPr/>
        <a:lstStyle/>
        <a:p>
          <a:endParaRPr lang="en-US"/>
        </a:p>
      </dgm:t>
    </dgm:pt>
    <dgm:pt modelId="{4F3394C2-2A1C-4D44-8400-85EEDFBA8BA6}">
      <dgm:prSet phldrT="[Text]"/>
      <dgm:spPr/>
      <dgm:t>
        <a:bodyPr/>
        <a:lstStyle/>
        <a:p>
          <a:r>
            <a:rPr lang="en-US" dirty="0"/>
            <a:t>Late 2009, SPARQL Working Group released 1</a:t>
          </a:r>
          <a:r>
            <a:rPr lang="en-US" baseline="30000" dirty="0"/>
            <a:t>st</a:t>
          </a:r>
          <a:r>
            <a:rPr lang="en-US" dirty="0"/>
            <a:t> Working Drafts of the SPARQL 1.1 specifications</a:t>
          </a:r>
        </a:p>
      </dgm:t>
    </dgm:pt>
    <dgm:pt modelId="{BFCFE574-E690-46B8-8CBC-4B71DBD0D473}" type="parTrans" cxnId="{8C6A8D3B-B982-4302-8E2D-644248B51319}">
      <dgm:prSet/>
      <dgm:spPr/>
      <dgm:t>
        <a:bodyPr/>
        <a:lstStyle/>
        <a:p>
          <a:endParaRPr lang="en-US"/>
        </a:p>
      </dgm:t>
    </dgm:pt>
    <dgm:pt modelId="{3C49D8DA-5EE4-4486-89F3-38EF7B1CF92B}" type="sibTrans" cxnId="{8C6A8D3B-B982-4302-8E2D-644248B51319}">
      <dgm:prSet/>
      <dgm:spPr/>
      <dgm:t>
        <a:bodyPr/>
        <a:lstStyle/>
        <a:p>
          <a:endParaRPr lang="en-US"/>
        </a:p>
      </dgm:t>
    </dgm:pt>
    <dgm:pt modelId="{B0D6A116-E0D9-4F8C-8497-76B1448CD0A2}">
      <dgm:prSet phldrT="[Text]"/>
      <dgm:spPr/>
      <dgm:t>
        <a:bodyPr/>
        <a:lstStyle/>
        <a:p>
          <a:r>
            <a:rPr lang="en-US" dirty="0"/>
            <a:t>March 2013, SPARQL 1.1 specification became W3C Recommendations</a:t>
          </a:r>
        </a:p>
      </dgm:t>
    </dgm:pt>
    <dgm:pt modelId="{0B250687-5430-4F94-8173-2E1C10E86541}" type="parTrans" cxnId="{CBF69F8E-0DC1-41F7-A85F-6A0A259326A7}">
      <dgm:prSet/>
      <dgm:spPr/>
      <dgm:t>
        <a:bodyPr/>
        <a:lstStyle/>
        <a:p>
          <a:endParaRPr lang="en-US"/>
        </a:p>
      </dgm:t>
    </dgm:pt>
    <dgm:pt modelId="{C6EC844E-9011-4FA9-8ABD-7958A4030309}" type="sibTrans" cxnId="{CBF69F8E-0DC1-41F7-A85F-6A0A259326A7}">
      <dgm:prSet/>
      <dgm:spPr/>
      <dgm:t>
        <a:bodyPr/>
        <a:lstStyle/>
        <a:p>
          <a:endParaRPr lang="en-US"/>
        </a:p>
      </dgm:t>
    </dgm:pt>
    <dgm:pt modelId="{F80D5992-6BC7-4861-A99A-776136D43DC0}">
      <dgm:prSet phldrT="[Text]"/>
      <dgm:spPr/>
      <dgm:t>
        <a:bodyPr/>
        <a:lstStyle/>
        <a:p>
          <a:r>
            <a:rPr lang="en-US" dirty="0"/>
            <a:t>End of 2012, SPARQL-WG completed work including several new specifications</a:t>
          </a:r>
        </a:p>
      </dgm:t>
    </dgm:pt>
    <dgm:pt modelId="{F41CB106-BE29-42F2-A632-5B402D104E8A}" type="parTrans" cxnId="{06F3EC2C-72B5-491D-BAEA-C9DE6A03C08D}">
      <dgm:prSet/>
      <dgm:spPr/>
      <dgm:t>
        <a:bodyPr/>
        <a:lstStyle/>
        <a:p>
          <a:endParaRPr lang="en-US"/>
        </a:p>
      </dgm:t>
    </dgm:pt>
    <dgm:pt modelId="{1CFF9772-C8D4-48D1-962F-9E03867A78D2}" type="sibTrans" cxnId="{06F3EC2C-72B5-491D-BAEA-C9DE6A03C08D}">
      <dgm:prSet/>
      <dgm:spPr/>
      <dgm:t>
        <a:bodyPr/>
        <a:lstStyle/>
        <a:p>
          <a:endParaRPr lang="en-US"/>
        </a:p>
      </dgm:t>
    </dgm:pt>
    <dgm:pt modelId="{168859E0-D4AB-4C95-91CC-CC7B4DB70BC6}">
      <dgm:prSet phldrT="[Text]"/>
      <dgm:spPr/>
      <dgm:t>
        <a:bodyPr/>
        <a:lstStyle/>
        <a:p>
          <a:r>
            <a:rPr lang="en-US" dirty="0"/>
            <a:t>Aug 2024, W3C Working Draft of SPARQL 1.2 released</a:t>
          </a:r>
        </a:p>
      </dgm:t>
    </dgm:pt>
    <dgm:pt modelId="{8B049267-489A-4119-B6FC-9FFBC900A2E9}" type="parTrans" cxnId="{49934F55-FCBF-4A10-A141-5A6EF0954FBC}">
      <dgm:prSet/>
      <dgm:spPr/>
      <dgm:t>
        <a:bodyPr/>
        <a:lstStyle/>
        <a:p>
          <a:endParaRPr lang="en-US"/>
        </a:p>
      </dgm:t>
    </dgm:pt>
    <dgm:pt modelId="{53A0893A-D27C-466D-9EBB-4DC0281B4093}" type="sibTrans" cxnId="{49934F55-FCBF-4A10-A141-5A6EF0954FBC}">
      <dgm:prSet/>
      <dgm:spPr/>
      <dgm:t>
        <a:bodyPr/>
        <a:lstStyle/>
        <a:p>
          <a:endParaRPr lang="en-US"/>
        </a:p>
      </dgm:t>
    </dgm:pt>
    <dgm:pt modelId="{22474E2C-1302-4E61-8D4A-AFF96C44384E}" type="pres">
      <dgm:prSet presAssocID="{E6B18CC6-96B1-489E-8E84-D50868A562C1}" presName="Name0" presStyleCnt="0">
        <dgm:presLayoutVars>
          <dgm:dir/>
          <dgm:resizeHandles/>
        </dgm:presLayoutVars>
      </dgm:prSet>
      <dgm:spPr/>
    </dgm:pt>
    <dgm:pt modelId="{C2156643-B5BD-4D72-ABEF-82F48CF8D3AC}" type="pres">
      <dgm:prSet presAssocID="{E8B8F763-C4B8-49C9-A901-112BFAA1E846}" presName="compNode" presStyleCnt="0"/>
      <dgm:spPr/>
    </dgm:pt>
    <dgm:pt modelId="{71124AFD-66D4-4013-9C7E-BE09E2A6BB0A}" type="pres">
      <dgm:prSet presAssocID="{E8B8F763-C4B8-49C9-A901-112BFAA1E846}" presName="dummyConnPt" presStyleCnt="0"/>
      <dgm:spPr/>
    </dgm:pt>
    <dgm:pt modelId="{627B4C21-0F23-4926-96BB-6D767767A090}" type="pres">
      <dgm:prSet presAssocID="{E8B8F763-C4B8-49C9-A901-112BFAA1E846}" presName="node" presStyleLbl="node1" presStyleIdx="0" presStyleCnt="11">
        <dgm:presLayoutVars>
          <dgm:bulletEnabled val="1"/>
        </dgm:presLayoutVars>
      </dgm:prSet>
      <dgm:spPr/>
    </dgm:pt>
    <dgm:pt modelId="{871F4F2B-5737-495D-A0AA-F8B04C0290F7}" type="pres">
      <dgm:prSet presAssocID="{C2A524A7-982F-4299-BADA-618541978098}" presName="sibTrans" presStyleLbl="bgSibTrans2D1" presStyleIdx="0" presStyleCnt="10"/>
      <dgm:spPr/>
    </dgm:pt>
    <dgm:pt modelId="{09E7B090-A4C9-4195-85E2-2E2D8CC93D3E}" type="pres">
      <dgm:prSet presAssocID="{4B0D16BF-1130-4664-93A8-D9F0FE3273FB}" presName="compNode" presStyleCnt="0"/>
      <dgm:spPr/>
    </dgm:pt>
    <dgm:pt modelId="{13EB3A03-4E02-4269-9F8B-60F56554C0DB}" type="pres">
      <dgm:prSet presAssocID="{4B0D16BF-1130-4664-93A8-D9F0FE3273FB}" presName="dummyConnPt" presStyleCnt="0"/>
      <dgm:spPr/>
    </dgm:pt>
    <dgm:pt modelId="{C65257F2-2A4D-44AA-BB59-CFDF82862817}" type="pres">
      <dgm:prSet presAssocID="{4B0D16BF-1130-4664-93A8-D9F0FE3273FB}" presName="node" presStyleLbl="node1" presStyleIdx="1" presStyleCnt="11">
        <dgm:presLayoutVars>
          <dgm:bulletEnabled val="1"/>
        </dgm:presLayoutVars>
      </dgm:prSet>
      <dgm:spPr/>
    </dgm:pt>
    <dgm:pt modelId="{3C61A54E-407E-49C5-9DDD-AD9A81581A9E}" type="pres">
      <dgm:prSet presAssocID="{50D59771-0E2E-4C2B-8328-1DC5940C349E}" presName="sibTrans" presStyleLbl="bgSibTrans2D1" presStyleIdx="1" presStyleCnt="10"/>
      <dgm:spPr/>
    </dgm:pt>
    <dgm:pt modelId="{E75BD774-DDF6-41DF-BC1A-4907192EB2BB}" type="pres">
      <dgm:prSet presAssocID="{6038332A-7D6C-43F1-ABC1-5A58905A07C2}" presName="compNode" presStyleCnt="0"/>
      <dgm:spPr/>
    </dgm:pt>
    <dgm:pt modelId="{F1E12E9E-E316-4512-AC04-74C156272724}" type="pres">
      <dgm:prSet presAssocID="{6038332A-7D6C-43F1-ABC1-5A58905A07C2}" presName="dummyConnPt" presStyleCnt="0"/>
      <dgm:spPr/>
    </dgm:pt>
    <dgm:pt modelId="{6C6AC125-2CD0-40AE-9AE3-43CB68C5BDC2}" type="pres">
      <dgm:prSet presAssocID="{6038332A-7D6C-43F1-ABC1-5A58905A07C2}" presName="node" presStyleLbl="node1" presStyleIdx="2" presStyleCnt="11">
        <dgm:presLayoutVars>
          <dgm:bulletEnabled val="1"/>
        </dgm:presLayoutVars>
      </dgm:prSet>
      <dgm:spPr/>
    </dgm:pt>
    <dgm:pt modelId="{3E6B1D55-FF00-4AD6-A26F-280FC47D0C6A}" type="pres">
      <dgm:prSet presAssocID="{BCCBD5AC-F8B9-4B22-B806-807D23E2ACF1}" presName="sibTrans" presStyleLbl="bgSibTrans2D1" presStyleIdx="2" presStyleCnt="10"/>
      <dgm:spPr/>
    </dgm:pt>
    <dgm:pt modelId="{5F0897C5-5914-4E6E-91CC-46C8B4E4D8DE}" type="pres">
      <dgm:prSet presAssocID="{ACBC62CF-38DA-48AF-8C86-2CE96F064AEE}" presName="compNode" presStyleCnt="0"/>
      <dgm:spPr/>
    </dgm:pt>
    <dgm:pt modelId="{4614BB3C-DAD7-42AA-9559-8BB5F8645480}" type="pres">
      <dgm:prSet presAssocID="{ACBC62CF-38DA-48AF-8C86-2CE96F064AEE}" presName="dummyConnPt" presStyleCnt="0"/>
      <dgm:spPr/>
    </dgm:pt>
    <dgm:pt modelId="{CE5282BB-199E-441C-AD1D-F20D6C9A01C6}" type="pres">
      <dgm:prSet presAssocID="{ACBC62CF-38DA-48AF-8C86-2CE96F064AEE}" presName="node" presStyleLbl="node1" presStyleIdx="3" presStyleCnt="11">
        <dgm:presLayoutVars>
          <dgm:bulletEnabled val="1"/>
        </dgm:presLayoutVars>
      </dgm:prSet>
      <dgm:spPr/>
    </dgm:pt>
    <dgm:pt modelId="{630E5327-20FE-43D1-A3BA-72851ED88822}" type="pres">
      <dgm:prSet presAssocID="{5DA1C6B3-9EAB-4781-8141-03649F9FA435}" presName="sibTrans" presStyleLbl="bgSibTrans2D1" presStyleIdx="3" presStyleCnt="10"/>
      <dgm:spPr/>
    </dgm:pt>
    <dgm:pt modelId="{C401D24B-871D-4FFD-88A2-188AAE4414BE}" type="pres">
      <dgm:prSet presAssocID="{B7B2B014-68F3-46E6-840F-5366F54CF7E0}" presName="compNode" presStyleCnt="0"/>
      <dgm:spPr/>
    </dgm:pt>
    <dgm:pt modelId="{BE922E2F-5FDE-49B3-A7D3-F106D1751C0B}" type="pres">
      <dgm:prSet presAssocID="{B7B2B014-68F3-46E6-840F-5366F54CF7E0}" presName="dummyConnPt" presStyleCnt="0"/>
      <dgm:spPr/>
    </dgm:pt>
    <dgm:pt modelId="{9B4B3805-AC82-4DD6-B8D7-46345F344CAB}" type="pres">
      <dgm:prSet presAssocID="{B7B2B014-68F3-46E6-840F-5366F54CF7E0}" presName="node" presStyleLbl="node1" presStyleIdx="4" presStyleCnt="11">
        <dgm:presLayoutVars>
          <dgm:bulletEnabled val="1"/>
        </dgm:presLayoutVars>
      </dgm:prSet>
      <dgm:spPr/>
    </dgm:pt>
    <dgm:pt modelId="{FB80C61B-5DC6-4212-9321-836593400744}" type="pres">
      <dgm:prSet presAssocID="{F307B996-3253-44D2-B194-69DA888E8CBA}" presName="sibTrans" presStyleLbl="bgSibTrans2D1" presStyleIdx="4" presStyleCnt="10"/>
      <dgm:spPr/>
    </dgm:pt>
    <dgm:pt modelId="{F73361A9-4E34-48DC-BCC2-92F376528B30}" type="pres">
      <dgm:prSet presAssocID="{1B27EA2E-14D4-4B87-9830-E33DF085DB19}" presName="compNode" presStyleCnt="0"/>
      <dgm:spPr/>
    </dgm:pt>
    <dgm:pt modelId="{34295F0B-F333-4543-9A26-85DFE67331C1}" type="pres">
      <dgm:prSet presAssocID="{1B27EA2E-14D4-4B87-9830-E33DF085DB19}" presName="dummyConnPt" presStyleCnt="0"/>
      <dgm:spPr/>
    </dgm:pt>
    <dgm:pt modelId="{64B49073-1FD5-4363-BDEB-9AD2CFCD52A3}" type="pres">
      <dgm:prSet presAssocID="{1B27EA2E-14D4-4B87-9830-E33DF085DB19}" presName="node" presStyleLbl="node1" presStyleIdx="5" presStyleCnt="11">
        <dgm:presLayoutVars>
          <dgm:bulletEnabled val="1"/>
        </dgm:presLayoutVars>
      </dgm:prSet>
      <dgm:spPr/>
    </dgm:pt>
    <dgm:pt modelId="{D8F55591-C33D-4224-AF39-F6509C3CF839}" type="pres">
      <dgm:prSet presAssocID="{758FAC4C-8037-4108-BFC9-74B1C189E3F3}" presName="sibTrans" presStyleLbl="bgSibTrans2D1" presStyleIdx="5" presStyleCnt="10"/>
      <dgm:spPr/>
    </dgm:pt>
    <dgm:pt modelId="{5FF4D910-C436-41AD-9F53-A970B446D50A}" type="pres">
      <dgm:prSet presAssocID="{364F10C0-0E99-4B23-B945-CDAC2DA8AB03}" presName="compNode" presStyleCnt="0"/>
      <dgm:spPr/>
    </dgm:pt>
    <dgm:pt modelId="{42F6015B-9F6D-40DB-BAC9-A42A98CFE205}" type="pres">
      <dgm:prSet presAssocID="{364F10C0-0E99-4B23-B945-CDAC2DA8AB03}" presName="dummyConnPt" presStyleCnt="0"/>
      <dgm:spPr/>
    </dgm:pt>
    <dgm:pt modelId="{074FC013-7B09-4FCB-9243-1A10C8F3B8BA}" type="pres">
      <dgm:prSet presAssocID="{364F10C0-0E99-4B23-B945-CDAC2DA8AB03}" presName="node" presStyleLbl="node1" presStyleIdx="6" presStyleCnt="11">
        <dgm:presLayoutVars>
          <dgm:bulletEnabled val="1"/>
        </dgm:presLayoutVars>
      </dgm:prSet>
      <dgm:spPr/>
    </dgm:pt>
    <dgm:pt modelId="{20CAC519-1729-49D6-9BE1-7F1EF7F2BF35}" type="pres">
      <dgm:prSet presAssocID="{11195E4B-D757-43F4-BA11-B5FF9CC1E9F9}" presName="sibTrans" presStyleLbl="bgSibTrans2D1" presStyleIdx="6" presStyleCnt="10"/>
      <dgm:spPr/>
    </dgm:pt>
    <dgm:pt modelId="{0015374C-3592-4963-BE73-0047B64964BD}" type="pres">
      <dgm:prSet presAssocID="{4F3394C2-2A1C-4D44-8400-85EEDFBA8BA6}" presName="compNode" presStyleCnt="0"/>
      <dgm:spPr/>
    </dgm:pt>
    <dgm:pt modelId="{7A6E9573-9F01-4B84-8E0C-66FF2E1503DC}" type="pres">
      <dgm:prSet presAssocID="{4F3394C2-2A1C-4D44-8400-85EEDFBA8BA6}" presName="dummyConnPt" presStyleCnt="0"/>
      <dgm:spPr/>
    </dgm:pt>
    <dgm:pt modelId="{61B6EE8B-C86C-4605-B259-62EF8AB2C814}" type="pres">
      <dgm:prSet presAssocID="{4F3394C2-2A1C-4D44-8400-85EEDFBA8BA6}" presName="node" presStyleLbl="node1" presStyleIdx="7" presStyleCnt="11">
        <dgm:presLayoutVars>
          <dgm:bulletEnabled val="1"/>
        </dgm:presLayoutVars>
      </dgm:prSet>
      <dgm:spPr/>
    </dgm:pt>
    <dgm:pt modelId="{404849B9-632E-46B4-AF7E-FC60E2AE27A8}" type="pres">
      <dgm:prSet presAssocID="{3C49D8DA-5EE4-4486-89F3-38EF7B1CF92B}" presName="sibTrans" presStyleLbl="bgSibTrans2D1" presStyleIdx="7" presStyleCnt="10"/>
      <dgm:spPr/>
    </dgm:pt>
    <dgm:pt modelId="{0A14429E-D4D9-4404-ABED-4F252A131163}" type="pres">
      <dgm:prSet presAssocID="{F80D5992-6BC7-4861-A99A-776136D43DC0}" presName="compNode" presStyleCnt="0"/>
      <dgm:spPr/>
    </dgm:pt>
    <dgm:pt modelId="{93F8CB31-3978-4460-893F-5D349E85E188}" type="pres">
      <dgm:prSet presAssocID="{F80D5992-6BC7-4861-A99A-776136D43DC0}" presName="dummyConnPt" presStyleCnt="0"/>
      <dgm:spPr/>
    </dgm:pt>
    <dgm:pt modelId="{7CB5A5EE-8CE8-44FB-8BCB-AD1F112AC6A1}" type="pres">
      <dgm:prSet presAssocID="{F80D5992-6BC7-4861-A99A-776136D43DC0}" presName="node" presStyleLbl="node1" presStyleIdx="8" presStyleCnt="11">
        <dgm:presLayoutVars>
          <dgm:bulletEnabled val="1"/>
        </dgm:presLayoutVars>
      </dgm:prSet>
      <dgm:spPr/>
    </dgm:pt>
    <dgm:pt modelId="{90D93BB4-2576-4AC0-8654-31C248BFE49B}" type="pres">
      <dgm:prSet presAssocID="{1CFF9772-C8D4-48D1-962F-9E03867A78D2}" presName="sibTrans" presStyleLbl="bgSibTrans2D1" presStyleIdx="8" presStyleCnt="10"/>
      <dgm:spPr/>
    </dgm:pt>
    <dgm:pt modelId="{0CE46336-5271-42E2-B34A-AAADD65DC5FF}" type="pres">
      <dgm:prSet presAssocID="{B0D6A116-E0D9-4F8C-8497-76B1448CD0A2}" presName="compNode" presStyleCnt="0"/>
      <dgm:spPr/>
    </dgm:pt>
    <dgm:pt modelId="{61704EA8-0019-4DEA-9BAC-451CC9838305}" type="pres">
      <dgm:prSet presAssocID="{B0D6A116-E0D9-4F8C-8497-76B1448CD0A2}" presName="dummyConnPt" presStyleCnt="0"/>
      <dgm:spPr/>
    </dgm:pt>
    <dgm:pt modelId="{4F4985FA-F3E2-4B43-BD05-B1E3CD246AC2}" type="pres">
      <dgm:prSet presAssocID="{B0D6A116-E0D9-4F8C-8497-76B1448CD0A2}" presName="node" presStyleLbl="node1" presStyleIdx="9" presStyleCnt="11">
        <dgm:presLayoutVars>
          <dgm:bulletEnabled val="1"/>
        </dgm:presLayoutVars>
      </dgm:prSet>
      <dgm:spPr/>
    </dgm:pt>
    <dgm:pt modelId="{BE8ECEF2-9083-4230-A0FE-DBBBEF0562FF}" type="pres">
      <dgm:prSet presAssocID="{C6EC844E-9011-4FA9-8ABD-7958A4030309}" presName="sibTrans" presStyleLbl="bgSibTrans2D1" presStyleIdx="9" presStyleCnt="10"/>
      <dgm:spPr/>
    </dgm:pt>
    <dgm:pt modelId="{991BD850-74A7-428A-8C78-5F64454FC400}" type="pres">
      <dgm:prSet presAssocID="{168859E0-D4AB-4C95-91CC-CC7B4DB70BC6}" presName="compNode" presStyleCnt="0"/>
      <dgm:spPr/>
    </dgm:pt>
    <dgm:pt modelId="{1B440D47-6E9E-4DDC-BEED-827090E0EC6F}" type="pres">
      <dgm:prSet presAssocID="{168859E0-D4AB-4C95-91CC-CC7B4DB70BC6}" presName="dummyConnPt" presStyleCnt="0"/>
      <dgm:spPr/>
    </dgm:pt>
    <dgm:pt modelId="{DED7B5D0-1577-4FBD-865F-41244904BF22}" type="pres">
      <dgm:prSet presAssocID="{168859E0-D4AB-4C95-91CC-CC7B4DB70BC6}" presName="node" presStyleLbl="node1" presStyleIdx="10" presStyleCnt="11">
        <dgm:presLayoutVars>
          <dgm:bulletEnabled val="1"/>
        </dgm:presLayoutVars>
      </dgm:prSet>
      <dgm:spPr/>
    </dgm:pt>
  </dgm:ptLst>
  <dgm:cxnLst>
    <dgm:cxn modelId="{12D36A07-AFA2-4F7E-B099-843E5B026807}" type="presOf" srcId="{F80D5992-6BC7-4861-A99A-776136D43DC0}" destId="{7CB5A5EE-8CE8-44FB-8BCB-AD1F112AC6A1}" srcOrd="0" destOrd="0" presId="urn:microsoft.com/office/officeart/2005/8/layout/bProcess4"/>
    <dgm:cxn modelId="{7B4D090A-60C4-4C5A-8C66-C924051FBF7B}" type="presOf" srcId="{3C49D8DA-5EE4-4486-89F3-38EF7B1CF92B}" destId="{404849B9-632E-46B4-AF7E-FC60E2AE27A8}" srcOrd="0" destOrd="0" presId="urn:microsoft.com/office/officeart/2005/8/layout/bProcess4"/>
    <dgm:cxn modelId="{84E6200E-28ED-407F-B5A1-DB496FEABB21}" type="presOf" srcId="{5DA1C6B3-9EAB-4781-8141-03649F9FA435}" destId="{630E5327-20FE-43D1-A3BA-72851ED88822}" srcOrd="0" destOrd="0" presId="urn:microsoft.com/office/officeart/2005/8/layout/bProcess4"/>
    <dgm:cxn modelId="{AC42A914-0D10-424C-9C0A-F36F33DA0676}" type="presOf" srcId="{168859E0-D4AB-4C95-91CC-CC7B4DB70BC6}" destId="{DED7B5D0-1577-4FBD-865F-41244904BF22}" srcOrd="0" destOrd="0" presId="urn:microsoft.com/office/officeart/2005/8/layout/bProcess4"/>
    <dgm:cxn modelId="{84514B1B-254D-4D34-8FC6-579CACA264F3}" type="presOf" srcId="{B0D6A116-E0D9-4F8C-8497-76B1448CD0A2}" destId="{4F4985FA-F3E2-4B43-BD05-B1E3CD246AC2}" srcOrd="0" destOrd="0" presId="urn:microsoft.com/office/officeart/2005/8/layout/bProcess4"/>
    <dgm:cxn modelId="{EEC4061E-4E93-4AD5-86E9-0E671755E262}" type="presOf" srcId="{BCCBD5AC-F8B9-4B22-B806-807D23E2ACF1}" destId="{3E6B1D55-FF00-4AD6-A26F-280FC47D0C6A}" srcOrd="0" destOrd="0" presId="urn:microsoft.com/office/officeart/2005/8/layout/bProcess4"/>
    <dgm:cxn modelId="{9EA8311F-3C93-47F9-95CF-DEEA75F5F59E}" type="presOf" srcId="{ACBC62CF-38DA-48AF-8C86-2CE96F064AEE}" destId="{CE5282BB-199E-441C-AD1D-F20D6C9A01C6}" srcOrd="0" destOrd="0" presId="urn:microsoft.com/office/officeart/2005/8/layout/bProcess4"/>
    <dgm:cxn modelId="{A5930923-F93A-4A59-8B43-AE1BC4C927DC}" type="presOf" srcId="{C2A524A7-982F-4299-BADA-618541978098}" destId="{871F4F2B-5737-495D-A0AA-F8B04C0290F7}" srcOrd="0" destOrd="0" presId="urn:microsoft.com/office/officeart/2005/8/layout/bProcess4"/>
    <dgm:cxn modelId="{06F3EC2C-72B5-491D-BAEA-C9DE6A03C08D}" srcId="{E6B18CC6-96B1-489E-8E84-D50868A562C1}" destId="{F80D5992-6BC7-4861-A99A-776136D43DC0}" srcOrd="8" destOrd="0" parTransId="{F41CB106-BE29-42F2-A632-5B402D104E8A}" sibTransId="{1CFF9772-C8D4-48D1-962F-9E03867A78D2}"/>
    <dgm:cxn modelId="{08A9272F-1654-461B-9888-5889D789585C}" srcId="{E6B18CC6-96B1-489E-8E84-D50868A562C1}" destId="{E8B8F763-C4B8-49C9-A901-112BFAA1E846}" srcOrd="0" destOrd="0" parTransId="{094D8FAD-4912-43AF-B104-E5639D758388}" sibTransId="{C2A524A7-982F-4299-BADA-618541978098}"/>
    <dgm:cxn modelId="{6295E82F-DC2A-4DCB-B238-DCDB0D952C18}" type="presOf" srcId="{B7B2B014-68F3-46E6-840F-5366F54CF7E0}" destId="{9B4B3805-AC82-4DD6-B8D7-46345F344CAB}" srcOrd="0" destOrd="0" presId="urn:microsoft.com/office/officeart/2005/8/layout/bProcess4"/>
    <dgm:cxn modelId="{8C6A8D3B-B982-4302-8E2D-644248B51319}" srcId="{E6B18CC6-96B1-489E-8E84-D50868A562C1}" destId="{4F3394C2-2A1C-4D44-8400-85EEDFBA8BA6}" srcOrd="7" destOrd="0" parTransId="{BFCFE574-E690-46B8-8CBC-4B71DBD0D473}" sibTransId="{3C49D8DA-5EE4-4486-89F3-38EF7B1CF92B}"/>
    <dgm:cxn modelId="{B52F3D3D-6AC1-49B0-9637-5513AF26FA33}" srcId="{E6B18CC6-96B1-489E-8E84-D50868A562C1}" destId="{ACBC62CF-38DA-48AF-8C86-2CE96F064AEE}" srcOrd="3" destOrd="0" parTransId="{7B082727-64ED-4740-A87F-803297825B05}" sibTransId="{5DA1C6B3-9EAB-4781-8141-03649F9FA435}"/>
    <dgm:cxn modelId="{881A3B5E-CC3C-469D-9A95-0E015F9A74B7}" type="presOf" srcId="{4F3394C2-2A1C-4D44-8400-85EEDFBA8BA6}" destId="{61B6EE8B-C86C-4605-B259-62EF8AB2C814}" srcOrd="0" destOrd="0" presId="urn:microsoft.com/office/officeart/2005/8/layout/bProcess4"/>
    <dgm:cxn modelId="{63551D43-CEE9-42E3-9AC1-7285C28B032E}" type="presOf" srcId="{E8B8F763-C4B8-49C9-A901-112BFAA1E846}" destId="{627B4C21-0F23-4926-96BB-6D767767A090}" srcOrd="0" destOrd="0" presId="urn:microsoft.com/office/officeart/2005/8/layout/bProcess4"/>
    <dgm:cxn modelId="{74A1E246-1645-46B6-B144-7C176877B84A}" type="presOf" srcId="{364F10C0-0E99-4B23-B945-CDAC2DA8AB03}" destId="{074FC013-7B09-4FCB-9243-1A10C8F3B8BA}" srcOrd="0" destOrd="0" presId="urn:microsoft.com/office/officeart/2005/8/layout/bProcess4"/>
    <dgm:cxn modelId="{DCDFCA47-0874-4CF1-9B02-8D87A0A77A5F}" type="presOf" srcId="{1CFF9772-C8D4-48D1-962F-9E03867A78D2}" destId="{90D93BB4-2576-4AC0-8654-31C248BFE49B}" srcOrd="0" destOrd="0" presId="urn:microsoft.com/office/officeart/2005/8/layout/bProcess4"/>
    <dgm:cxn modelId="{55D0C151-2F58-4ACF-80CA-F85E5D6C0915}" srcId="{E6B18CC6-96B1-489E-8E84-D50868A562C1}" destId="{1B27EA2E-14D4-4B87-9830-E33DF085DB19}" srcOrd="5" destOrd="0" parTransId="{6364F7DD-A88B-4893-A4D5-B473793E933D}" sibTransId="{758FAC4C-8037-4108-BFC9-74B1C189E3F3}"/>
    <dgm:cxn modelId="{49934F55-FCBF-4A10-A141-5A6EF0954FBC}" srcId="{E6B18CC6-96B1-489E-8E84-D50868A562C1}" destId="{168859E0-D4AB-4C95-91CC-CC7B4DB70BC6}" srcOrd="10" destOrd="0" parTransId="{8B049267-489A-4119-B6FC-9FFBC900A2E9}" sibTransId="{53A0893A-D27C-466D-9EBB-4DC0281B4093}"/>
    <dgm:cxn modelId="{62C5E85A-C0F4-4B85-9644-775AC81A38A7}" type="presOf" srcId="{6038332A-7D6C-43F1-ABC1-5A58905A07C2}" destId="{6C6AC125-2CD0-40AE-9AE3-43CB68C5BDC2}" srcOrd="0" destOrd="0" presId="urn:microsoft.com/office/officeart/2005/8/layout/bProcess4"/>
    <dgm:cxn modelId="{6B59307E-87CD-40A5-B52A-7F6FE8819A56}" srcId="{E6B18CC6-96B1-489E-8E84-D50868A562C1}" destId="{4B0D16BF-1130-4664-93A8-D9F0FE3273FB}" srcOrd="1" destOrd="0" parTransId="{1D33FF3B-2E72-4D3B-9B56-03FCCB00704F}" sibTransId="{50D59771-0E2E-4C2B-8328-1DC5940C349E}"/>
    <dgm:cxn modelId="{AB59D17F-C58F-4CB3-9E18-BC8CB7C60AFB}" type="presOf" srcId="{1B27EA2E-14D4-4B87-9830-E33DF085DB19}" destId="{64B49073-1FD5-4363-BDEB-9AD2CFCD52A3}" srcOrd="0" destOrd="0" presId="urn:microsoft.com/office/officeart/2005/8/layout/bProcess4"/>
    <dgm:cxn modelId="{4A9B408E-9C04-4D3D-AED4-2C1DB067ABE7}" type="presOf" srcId="{11195E4B-D757-43F4-BA11-B5FF9CC1E9F9}" destId="{20CAC519-1729-49D6-9BE1-7F1EF7F2BF35}" srcOrd="0" destOrd="0" presId="urn:microsoft.com/office/officeart/2005/8/layout/bProcess4"/>
    <dgm:cxn modelId="{CBF69F8E-0DC1-41F7-A85F-6A0A259326A7}" srcId="{E6B18CC6-96B1-489E-8E84-D50868A562C1}" destId="{B0D6A116-E0D9-4F8C-8497-76B1448CD0A2}" srcOrd="9" destOrd="0" parTransId="{0B250687-5430-4F94-8173-2E1C10E86541}" sibTransId="{C6EC844E-9011-4FA9-8ABD-7958A4030309}"/>
    <dgm:cxn modelId="{676EB592-D5D0-45B1-9945-A8F99E6E51D2}" type="presOf" srcId="{758FAC4C-8037-4108-BFC9-74B1C189E3F3}" destId="{D8F55591-C33D-4224-AF39-F6509C3CF839}" srcOrd="0" destOrd="0" presId="urn:microsoft.com/office/officeart/2005/8/layout/bProcess4"/>
    <dgm:cxn modelId="{D43C0A95-367C-4986-83EA-5C4220BA5C8C}" srcId="{E6B18CC6-96B1-489E-8E84-D50868A562C1}" destId="{6038332A-7D6C-43F1-ABC1-5A58905A07C2}" srcOrd="2" destOrd="0" parTransId="{77C738B3-35DF-446A-AE11-19FD46D8C56B}" sibTransId="{BCCBD5AC-F8B9-4B22-B806-807D23E2ACF1}"/>
    <dgm:cxn modelId="{2972F2A2-174C-410C-91A6-E9156A4F0B5D}" type="presOf" srcId="{F307B996-3253-44D2-B194-69DA888E8CBA}" destId="{FB80C61B-5DC6-4212-9321-836593400744}" srcOrd="0" destOrd="0" presId="urn:microsoft.com/office/officeart/2005/8/layout/bProcess4"/>
    <dgm:cxn modelId="{D6C64EC0-6271-4AD8-89C7-11D6EEB03EBB}" type="presOf" srcId="{50D59771-0E2E-4C2B-8328-1DC5940C349E}" destId="{3C61A54E-407E-49C5-9DDD-AD9A81581A9E}" srcOrd="0" destOrd="0" presId="urn:microsoft.com/office/officeart/2005/8/layout/bProcess4"/>
    <dgm:cxn modelId="{EE665ECE-C354-4AD3-A121-0F9C1EDF7BB5}" type="presOf" srcId="{C6EC844E-9011-4FA9-8ABD-7958A4030309}" destId="{BE8ECEF2-9083-4230-A0FE-DBBBEF0562FF}" srcOrd="0" destOrd="0" presId="urn:microsoft.com/office/officeart/2005/8/layout/bProcess4"/>
    <dgm:cxn modelId="{8F365AD5-F5B6-4930-ABD8-AC506FBD636C}" type="presOf" srcId="{E6B18CC6-96B1-489E-8E84-D50868A562C1}" destId="{22474E2C-1302-4E61-8D4A-AFF96C44384E}" srcOrd="0" destOrd="0" presId="urn:microsoft.com/office/officeart/2005/8/layout/bProcess4"/>
    <dgm:cxn modelId="{76EA14D7-8764-4FAC-9FD5-BCB0A323FA31}" srcId="{E6B18CC6-96B1-489E-8E84-D50868A562C1}" destId="{B7B2B014-68F3-46E6-840F-5366F54CF7E0}" srcOrd="4" destOrd="0" parTransId="{72EC48D4-B572-4793-ABF0-5771D7520F77}" sibTransId="{F307B996-3253-44D2-B194-69DA888E8CBA}"/>
    <dgm:cxn modelId="{B4F612E6-9CC9-49F6-9A13-0C57474E29F5}" srcId="{E6B18CC6-96B1-489E-8E84-D50868A562C1}" destId="{364F10C0-0E99-4B23-B945-CDAC2DA8AB03}" srcOrd="6" destOrd="0" parTransId="{ECD2634C-5971-445D-B245-DAA1105F3DA3}" sibTransId="{11195E4B-D757-43F4-BA11-B5FF9CC1E9F9}"/>
    <dgm:cxn modelId="{31E26EED-84DF-4A94-80A3-4F15F0C4D01E}" type="presOf" srcId="{4B0D16BF-1130-4664-93A8-D9F0FE3273FB}" destId="{C65257F2-2A4D-44AA-BB59-CFDF82862817}" srcOrd="0" destOrd="0" presId="urn:microsoft.com/office/officeart/2005/8/layout/bProcess4"/>
    <dgm:cxn modelId="{B5D8BEE5-48B7-4BA8-8C87-C73EDC07132F}" type="presParOf" srcId="{22474E2C-1302-4E61-8D4A-AFF96C44384E}" destId="{C2156643-B5BD-4D72-ABEF-82F48CF8D3AC}" srcOrd="0" destOrd="0" presId="urn:microsoft.com/office/officeart/2005/8/layout/bProcess4"/>
    <dgm:cxn modelId="{94277042-D3A2-48DC-8763-C99713A94D82}" type="presParOf" srcId="{C2156643-B5BD-4D72-ABEF-82F48CF8D3AC}" destId="{71124AFD-66D4-4013-9C7E-BE09E2A6BB0A}" srcOrd="0" destOrd="0" presId="urn:microsoft.com/office/officeart/2005/8/layout/bProcess4"/>
    <dgm:cxn modelId="{BC5A3AB7-8646-47C8-8DA8-3216715EE4E6}" type="presParOf" srcId="{C2156643-B5BD-4D72-ABEF-82F48CF8D3AC}" destId="{627B4C21-0F23-4926-96BB-6D767767A090}" srcOrd="1" destOrd="0" presId="urn:microsoft.com/office/officeart/2005/8/layout/bProcess4"/>
    <dgm:cxn modelId="{9F5AFA44-37B8-493C-9673-8C661D8C05BA}" type="presParOf" srcId="{22474E2C-1302-4E61-8D4A-AFF96C44384E}" destId="{871F4F2B-5737-495D-A0AA-F8B04C0290F7}" srcOrd="1" destOrd="0" presId="urn:microsoft.com/office/officeart/2005/8/layout/bProcess4"/>
    <dgm:cxn modelId="{EEEFDA46-0928-4689-BBAE-ABA640506B82}" type="presParOf" srcId="{22474E2C-1302-4E61-8D4A-AFF96C44384E}" destId="{09E7B090-A4C9-4195-85E2-2E2D8CC93D3E}" srcOrd="2" destOrd="0" presId="urn:microsoft.com/office/officeart/2005/8/layout/bProcess4"/>
    <dgm:cxn modelId="{9A2D72DF-BC48-4560-98AA-183F603D9AAF}" type="presParOf" srcId="{09E7B090-A4C9-4195-85E2-2E2D8CC93D3E}" destId="{13EB3A03-4E02-4269-9F8B-60F56554C0DB}" srcOrd="0" destOrd="0" presId="urn:microsoft.com/office/officeart/2005/8/layout/bProcess4"/>
    <dgm:cxn modelId="{3A7FB1DA-4B57-44F1-BF6F-B2780B8F493A}" type="presParOf" srcId="{09E7B090-A4C9-4195-85E2-2E2D8CC93D3E}" destId="{C65257F2-2A4D-44AA-BB59-CFDF82862817}" srcOrd="1" destOrd="0" presId="urn:microsoft.com/office/officeart/2005/8/layout/bProcess4"/>
    <dgm:cxn modelId="{BA9509F5-9773-4591-9FC0-485566BC63DE}" type="presParOf" srcId="{22474E2C-1302-4E61-8D4A-AFF96C44384E}" destId="{3C61A54E-407E-49C5-9DDD-AD9A81581A9E}" srcOrd="3" destOrd="0" presId="urn:microsoft.com/office/officeart/2005/8/layout/bProcess4"/>
    <dgm:cxn modelId="{9D5964C7-1A81-452C-910F-C0118F3DA150}" type="presParOf" srcId="{22474E2C-1302-4E61-8D4A-AFF96C44384E}" destId="{E75BD774-DDF6-41DF-BC1A-4907192EB2BB}" srcOrd="4" destOrd="0" presId="urn:microsoft.com/office/officeart/2005/8/layout/bProcess4"/>
    <dgm:cxn modelId="{C8C67A23-F8E0-4DF6-94B0-2CD769881840}" type="presParOf" srcId="{E75BD774-DDF6-41DF-BC1A-4907192EB2BB}" destId="{F1E12E9E-E316-4512-AC04-74C156272724}" srcOrd="0" destOrd="0" presId="urn:microsoft.com/office/officeart/2005/8/layout/bProcess4"/>
    <dgm:cxn modelId="{C694FA72-E019-428B-9C96-3F6C8D2173BA}" type="presParOf" srcId="{E75BD774-DDF6-41DF-BC1A-4907192EB2BB}" destId="{6C6AC125-2CD0-40AE-9AE3-43CB68C5BDC2}" srcOrd="1" destOrd="0" presId="urn:microsoft.com/office/officeart/2005/8/layout/bProcess4"/>
    <dgm:cxn modelId="{790DCDBF-CA4C-4BAB-8F76-2966B3E39B9F}" type="presParOf" srcId="{22474E2C-1302-4E61-8D4A-AFF96C44384E}" destId="{3E6B1D55-FF00-4AD6-A26F-280FC47D0C6A}" srcOrd="5" destOrd="0" presId="urn:microsoft.com/office/officeart/2005/8/layout/bProcess4"/>
    <dgm:cxn modelId="{84103F4C-0421-4CAB-8D8E-DB91B1EA34A9}" type="presParOf" srcId="{22474E2C-1302-4E61-8D4A-AFF96C44384E}" destId="{5F0897C5-5914-4E6E-91CC-46C8B4E4D8DE}" srcOrd="6" destOrd="0" presId="urn:microsoft.com/office/officeart/2005/8/layout/bProcess4"/>
    <dgm:cxn modelId="{DFAE73CF-993F-46F5-97EA-22F09C9ADE0C}" type="presParOf" srcId="{5F0897C5-5914-4E6E-91CC-46C8B4E4D8DE}" destId="{4614BB3C-DAD7-42AA-9559-8BB5F8645480}" srcOrd="0" destOrd="0" presId="urn:microsoft.com/office/officeart/2005/8/layout/bProcess4"/>
    <dgm:cxn modelId="{CFD0B8C6-9050-41D0-8679-25F6BFB88BD3}" type="presParOf" srcId="{5F0897C5-5914-4E6E-91CC-46C8B4E4D8DE}" destId="{CE5282BB-199E-441C-AD1D-F20D6C9A01C6}" srcOrd="1" destOrd="0" presId="urn:microsoft.com/office/officeart/2005/8/layout/bProcess4"/>
    <dgm:cxn modelId="{A21C28E8-594D-48A0-882C-B2FE7F919012}" type="presParOf" srcId="{22474E2C-1302-4E61-8D4A-AFF96C44384E}" destId="{630E5327-20FE-43D1-A3BA-72851ED88822}" srcOrd="7" destOrd="0" presId="urn:microsoft.com/office/officeart/2005/8/layout/bProcess4"/>
    <dgm:cxn modelId="{1E06D212-F1F3-4297-B7CE-6659C8975DB9}" type="presParOf" srcId="{22474E2C-1302-4E61-8D4A-AFF96C44384E}" destId="{C401D24B-871D-4FFD-88A2-188AAE4414BE}" srcOrd="8" destOrd="0" presId="urn:microsoft.com/office/officeart/2005/8/layout/bProcess4"/>
    <dgm:cxn modelId="{D99BFABB-E54E-44F5-9529-490A0246A56C}" type="presParOf" srcId="{C401D24B-871D-4FFD-88A2-188AAE4414BE}" destId="{BE922E2F-5FDE-49B3-A7D3-F106D1751C0B}" srcOrd="0" destOrd="0" presId="urn:microsoft.com/office/officeart/2005/8/layout/bProcess4"/>
    <dgm:cxn modelId="{3F12FDD8-AE3C-473E-8E19-D6D534248709}" type="presParOf" srcId="{C401D24B-871D-4FFD-88A2-188AAE4414BE}" destId="{9B4B3805-AC82-4DD6-B8D7-46345F344CAB}" srcOrd="1" destOrd="0" presId="urn:microsoft.com/office/officeart/2005/8/layout/bProcess4"/>
    <dgm:cxn modelId="{C5E13D06-5BA7-4F45-8E17-384469F7C540}" type="presParOf" srcId="{22474E2C-1302-4E61-8D4A-AFF96C44384E}" destId="{FB80C61B-5DC6-4212-9321-836593400744}" srcOrd="9" destOrd="0" presId="urn:microsoft.com/office/officeart/2005/8/layout/bProcess4"/>
    <dgm:cxn modelId="{F1CE0D39-4032-4CAC-BB44-7963361E2AF2}" type="presParOf" srcId="{22474E2C-1302-4E61-8D4A-AFF96C44384E}" destId="{F73361A9-4E34-48DC-BCC2-92F376528B30}" srcOrd="10" destOrd="0" presId="urn:microsoft.com/office/officeart/2005/8/layout/bProcess4"/>
    <dgm:cxn modelId="{761FEFE4-9157-49C4-927F-6A0E34D83C66}" type="presParOf" srcId="{F73361A9-4E34-48DC-BCC2-92F376528B30}" destId="{34295F0B-F333-4543-9A26-85DFE67331C1}" srcOrd="0" destOrd="0" presId="urn:microsoft.com/office/officeart/2005/8/layout/bProcess4"/>
    <dgm:cxn modelId="{A1B58956-76AC-4563-BCB2-D2A8195C43EC}" type="presParOf" srcId="{F73361A9-4E34-48DC-BCC2-92F376528B30}" destId="{64B49073-1FD5-4363-BDEB-9AD2CFCD52A3}" srcOrd="1" destOrd="0" presId="urn:microsoft.com/office/officeart/2005/8/layout/bProcess4"/>
    <dgm:cxn modelId="{ED3CA6ED-30B1-428D-A80F-66B05EBC9E59}" type="presParOf" srcId="{22474E2C-1302-4E61-8D4A-AFF96C44384E}" destId="{D8F55591-C33D-4224-AF39-F6509C3CF839}" srcOrd="11" destOrd="0" presId="urn:microsoft.com/office/officeart/2005/8/layout/bProcess4"/>
    <dgm:cxn modelId="{EF8B19B8-B282-4AC2-95DB-0E2524281587}" type="presParOf" srcId="{22474E2C-1302-4E61-8D4A-AFF96C44384E}" destId="{5FF4D910-C436-41AD-9F53-A970B446D50A}" srcOrd="12" destOrd="0" presId="urn:microsoft.com/office/officeart/2005/8/layout/bProcess4"/>
    <dgm:cxn modelId="{66042904-519A-4F6C-88A3-AF1638DAA7D5}" type="presParOf" srcId="{5FF4D910-C436-41AD-9F53-A970B446D50A}" destId="{42F6015B-9F6D-40DB-BAC9-A42A98CFE205}" srcOrd="0" destOrd="0" presId="urn:microsoft.com/office/officeart/2005/8/layout/bProcess4"/>
    <dgm:cxn modelId="{6FCD1107-592C-4FE0-882A-F0636C2AE55D}" type="presParOf" srcId="{5FF4D910-C436-41AD-9F53-A970B446D50A}" destId="{074FC013-7B09-4FCB-9243-1A10C8F3B8BA}" srcOrd="1" destOrd="0" presId="urn:microsoft.com/office/officeart/2005/8/layout/bProcess4"/>
    <dgm:cxn modelId="{8EDE011E-4779-44B5-95D3-90A0C1676C11}" type="presParOf" srcId="{22474E2C-1302-4E61-8D4A-AFF96C44384E}" destId="{20CAC519-1729-49D6-9BE1-7F1EF7F2BF35}" srcOrd="13" destOrd="0" presId="urn:microsoft.com/office/officeart/2005/8/layout/bProcess4"/>
    <dgm:cxn modelId="{3E7B9E42-6EE2-42C5-88CD-2CC61C6ACDAD}" type="presParOf" srcId="{22474E2C-1302-4E61-8D4A-AFF96C44384E}" destId="{0015374C-3592-4963-BE73-0047B64964BD}" srcOrd="14" destOrd="0" presId="urn:microsoft.com/office/officeart/2005/8/layout/bProcess4"/>
    <dgm:cxn modelId="{4357C8CF-5888-41C2-B64E-06974C3F6A69}" type="presParOf" srcId="{0015374C-3592-4963-BE73-0047B64964BD}" destId="{7A6E9573-9F01-4B84-8E0C-66FF2E1503DC}" srcOrd="0" destOrd="0" presId="urn:microsoft.com/office/officeart/2005/8/layout/bProcess4"/>
    <dgm:cxn modelId="{380C2C93-900D-4607-B36C-002F72CB4BB6}" type="presParOf" srcId="{0015374C-3592-4963-BE73-0047B64964BD}" destId="{61B6EE8B-C86C-4605-B259-62EF8AB2C814}" srcOrd="1" destOrd="0" presId="urn:microsoft.com/office/officeart/2005/8/layout/bProcess4"/>
    <dgm:cxn modelId="{02349AB7-F0C9-424D-BCA1-CE7A1765A2CF}" type="presParOf" srcId="{22474E2C-1302-4E61-8D4A-AFF96C44384E}" destId="{404849B9-632E-46B4-AF7E-FC60E2AE27A8}" srcOrd="15" destOrd="0" presId="urn:microsoft.com/office/officeart/2005/8/layout/bProcess4"/>
    <dgm:cxn modelId="{11BB0F95-3841-4390-A606-6480C786C0A6}" type="presParOf" srcId="{22474E2C-1302-4E61-8D4A-AFF96C44384E}" destId="{0A14429E-D4D9-4404-ABED-4F252A131163}" srcOrd="16" destOrd="0" presId="urn:microsoft.com/office/officeart/2005/8/layout/bProcess4"/>
    <dgm:cxn modelId="{F10AA1F0-C8B4-4B7E-8B02-2947F92FAD83}" type="presParOf" srcId="{0A14429E-D4D9-4404-ABED-4F252A131163}" destId="{93F8CB31-3978-4460-893F-5D349E85E188}" srcOrd="0" destOrd="0" presId="urn:microsoft.com/office/officeart/2005/8/layout/bProcess4"/>
    <dgm:cxn modelId="{4F83D7CC-F7F3-45A4-8A82-1322077EF54D}" type="presParOf" srcId="{0A14429E-D4D9-4404-ABED-4F252A131163}" destId="{7CB5A5EE-8CE8-44FB-8BCB-AD1F112AC6A1}" srcOrd="1" destOrd="0" presId="urn:microsoft.com/office/officeart/2005/8/layout/bProcess4"/>
    <dgm:cxn modelId="{1C20B5C5-7566-4CE2-9883-40373FEECDB2}" type="presParOf" srcId="{22474E2C-1302-4E61-8D4A-AFF96C44384E}" destId="{90D93BB4-2576-4AC0-8654-31C248BFE49B}" srcOrd="17" destOrd="0" presId="urn:microsoft.com/office/officeart/2005/8/layout/bProcess4"/>
    <dgm:cxn modelId="{781FC37E-515B-4910-948F-8F14EEA70E10}" type="presParOf" srcId="{22474E2C-1302-4E61-8D4A-AFF96C44384E}" destId="{0CE46336-5271-42E2-B34A-AAADD65DC5FF}" srcOrd="18" destOrd="0" presId="urn:microsoft.com/office/officeart/2005/8/layout/bProcess4"/>
    <dgm:cxn modelId="{48D72D9D-B4DF-48B9-AF2A-1E039ED83841}" type="presParOf" srcId="{0CE46336-5271-42E2-B34A-AAADD65DC5FF}" destId="{61704EA8-0019-4DEA-9BAC-451CC9838305}" srcOrd="0" destOrd="0" presId="urn:microsoft.com/office/officeart/2005/8/layout/bProcess4"/>
    <dgm:cxn modelId="{004618F6-19BF-4D9C-90D0-D5820614EDA0}" type="presParOf" srcId="{0CE46336-5271-42E2-B34A-AAADD65DC5FF}" destId="{4F4985FA-F3E2-4B43-BD05-B1E3CD246AC2}" srcOrd="1" destOrd="0" presId="urn:microsoft.com/office/officeart/2005/8/layout/bProcess4"/>
    <dgm:cxn modelId="{8090A9F5-27A6-4C9D-A7A9-208C388E18B1}" type="presParOf" srcId="{22474E2C-1302-4E61-8D4A-AFF96C44384E}" destId="{BE8ECEF2-9083-4230-A0FE-DBBBEF0562FF}" srcOrd="19" destOrd="0" presId="urn:microsoft.com/office/officeart/2005/8/layout/bProcess4"/>
    <dgm:cxn modelId="{35DB164A-806A-443D-91D2-E032F7D2D31E}" type="presParOf" srcId="{22474E2C-1302-4E61-8D4A-AFF96C44384E}" destId="{991BD850-74A7-428A-8C78-5F64454FC400}" srcOrd="20" destOrd="0" presId="urn:microsoft.com/office/officeart/2005/8/layout/bProcess4"/>
    <dgm:cxn modelId="{4BDA352F-8773-474A-B43C-7C5F3BA5E769}" type="presParOf" srcId="{991BD850-74A7-428A-8C78-5F64454FC400}" destId="{1B440D47-6E9E-4DDC-BEED-827090E0EC6F}" srcOrd="0" destOrd="0" presId="urn:microsoft.com/office/officeart/2005/8/layout/bProcess4"/>
    <dgm:cxn modelId="{F5480D2F-89F0-45F6-B44F-E65C4EBBD9FA}" type="presParOf" srcId="{991BD850-74A7-428A-8C78-5F64454FC400}" destId="{DED7B5D0-1577-4FBD-865F-41244904BF22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0BB31-94D8-4CFB-A338-58E31B240912}">
      <dsp:nvSpPr>
        <dsp:cNvPr id="0" name=""/>
        <dsp:cNvSpPr/>
      </dsp:nvSpPr>
      <dsp:spPr>
        <a:xfrm>
          <a:off x="1583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Subject (URI)</a:t>
          </a:r>
        </a:p>
      </dsp:txBody>
      <dsp:txXfrm>
        <a:off x="17606" y="1128052"/>
        <a:ext cx="1062073" cy="515013"/>
      </dsp:txXfrm>
    </dsp:sp>
    <dsp:sp modelId="{6EE67A8D-5072-4750-9F5A-C0E5D5B37027}">
      <dsp:nvSpPr>
        <dsp:cNvPr id="0" name=""/>
        <dsp:cNvSpPr/>
      </dsp:nvSpPr>
      <dsp:spPr>
        <a:xfrm>
          <a:off x="1095702" y="1371079"/>
          <a:ext cx="437647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437647" y="1447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03585" y="1374618"/>
        <a:ext cx="21882" cy="21882"/>
      </dsp:txXfrm>
    </dsp:sp>
    <dsp:sp modelId="{B7E4533E-8ED9-4EA0-A683-B8B6ED02E776}">
      <dsp:nvSpPr>
        <dsp:cNvPr id="0" name=""/>
        <dsp:cNvSpPr/>
      </dsp:nvSpPr>
      <dsp:spPr>
        <a:xfrm>
          <a:off x="1533350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Predicate (URI)</a:t>
          </a:r>
        </a:p>
      </dsp:txBody>
      <dsp:txXfrm>
        <a:off x="1549373" y="1128052"/>
        <a:ext cx="1062073" cy="515013"/>
      </dsp:txXfrm>
    </dsp:sp>
    <dsp:sp modelId="{AED6350B-0360-42B5-BA86-4D4DB147EED4}">
      <dsp:nvSpPr>
        <dsp:cNvPr id="0" name=""/>
        <dsp:cNvSpPr/>
      </dsp:nvSpPr>
      <dsp:spPr>
        <a:xfrm rot="19457599">
          <a:off x="2576811" y="121379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819" y="1214805"/>
        <a:ext cx="26948" cy="26948"/>
      </dsp:txXfrm>
    </dsp:sp>
    <dsp:sp modelId="{FB5BF5AE-D448-4B43-B41B-727531E219E0}">
      <dsp:nvSpPr>
        <dsp:cNvPr id="0" name=""/>
        <dsp:cNvSpPr/>
      </dsp:nvSpPr>
      <dsp:spPr>
        <a:xfrm>
          <a:off x="3065117" y="797470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 (URI)</a:t>
          </a:r>
        </a:p>
      </dsp:txBody>
      <dsp:txXfrm>
        <a:off x="3081140" y="813493"/>
        <a:ext cx="1062073" cy="515013"/>
      </dsp:txXfrm>
    </dsp:sp>
    <dsp:sp modelId="{ACDA40C0-B6EE-4365-B61D-50CB95CA5D91}">
      <dsp:nvSpPr>
        <dsp:cNvPr id="0" name=""/>
        <dsp:cNvSpPr/>
      </dsp:nvSpPr>
      <dsp:spPr>
        <a:xfrm rot="2142401">
          <a:off x="2576811" y="152835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819" y="1529365"/>
        <a:ext cx="26948" cy="26948"/>
      </dsp:txXfrm>
    </dsp:sp>
    <dsp:sp modelId="{EF640B08-1DB4-4A19-AAAB-FED17BC8779B}">
      <dsp:nvSpPr>
        <dsp:cNvPr id="0" name=""/>
        <dsp:cNvSpPr/>
      </dsp:nvSpPr>
      <dsp:spPr>
        <a:xfrm>
          <a:off x="3065117" y="142658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 (Literals)</a:t>
          </a:r>
        </a:p>
      </dsp:txBody>
      <dsp:txXfrm>
        <a:off x="3081140" y="1442612"/>
        <a:ext cx="1062073" cy="515013"/>
      </dsp:txXfrm>
    </dsp:sp>
    <dsp:sp modelId="{F26C2FC5-918E-452C-B514-33172AE4A768}">
      <dsp:nvSpPr>
        <dsp:cNvPr id="0" name=""/>
        <dsp:cNvSpPr/>
      </dsp:nvSpPr>
      <dsp:spPr>
        <a:xfrm rot="17692822">
          <a:off x="3857949" y="1213799"/>
          <a:ext cx="104022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040223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2055" y="1202274"/>
        <a:ext cx="52011" cy="52011"/>
      </dsp:txXfrm>
    </dsp:sp>
    <dsp:sp modelId="{5E0BDB9E-FAA6-4CC5-8457-7BA2D199AE0D}">
      <dsp:nvSpPr>
        <dsp:cNvPr id="0" name=""/>
        <dsp:cNvSpPr/>
      </dsp:nvSpPr>
      <dsp:spPr>
        <a:xfrm>
          <a:off x="4596885" y="482910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String</a:t>
          </a:r>
        </a:p>
      </dsp:txBody>
      <dsp:txXfrm>
        <a:off x="4612908" y="498933"/>
        <a:ext cx="1062073" cy="515013"/>
      </dsp:txXfrm>
    </dsp:sp>
    <dsp:sp modelId="{0BF0CBF1-C737-4D6A-B1AB-FCCDA1C80EA4}">
      <dsp:nvSpPr>
        <dsp:cNvPr id="0" name=""/>
        <dsp:cNvSpPr/>
      </dsp:nvSpPr>
      <dsp:spPr>
        <a:xfrm rot="19457599">
          <a:off x="4108578" y="152835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64587" y="1529365"/>
        <a:ext cx="26948" cy="26948"/>
      </dsp:txXfrm>
    </dsp:sp>
    <dsp:sp modelId="{546A4F05-F7B4-4EDC-9954-C99EB8A3C83F}">
      <dsp:nvSpPr>
        <dsp:cNvPr id="0" name=""/>
        <dsp:cNvSpPr/>
      </dsp:nvSpPr>
      <dsp:spPr>
        <a:xfrm>
          <a:off x="4596885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Integer</a:t>
          </a:r>
          <a:endParaRPr lang="en-US" sz="1700" kern="1200" dirty="0"/>
        </a:p>
      </dsp:txBody>
      <dsp:txXfrm>
        <a:off x="4612908" y="1128052"/>
        <a:ext cx="1062073" cy="515013"/>
      </dsp:txXfrm>
    </dsp:sp>
    <dsp:sp modelId="{B88ACA5F-BC5D-40C1-B18B-E261C7BFC5F2}">
      <dsp:nvSpPr>
        <dsp:cNvPr id="0" name=""/>
        <dsp:cNvSpPr/>
      </dsp:nvSpPr>
      <dsp:spPr>
        <a:xfrm rot="2142401">
          <a:off x="4108578" y="1842918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64587" y="1843924"/>
        <a:ext cx="26948" cy="26948"/>
      </dsp:txXfrm>
    </dsp:sp>
    <dsp:sp modelId="{836E6723-62D6-4EDD-9C57-A066F37D64C4}">
      <dsp:nvSpPr>
        <dsp:cNvPr id="0" name=""/>
        <dsp:cNvSpPr/>
      </dsp:nvSpPr>
      <dsp:spPr>
        <a:xfrm>
          <a:off x="4596885" y="1741148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Date</a:t>
          </a:r>
        </a:p>
      </dsp:txBody>
      <dsp:txXfrm>
        <a:off x="4612908" y="1757171"/>
        <a:ext cx="1062073" cy="515013"/>
      </dsp:txXfrm>
    </dsp:sp>
    <dsp:sp modelId="{E3096AC5-1663-4CB5-9CCB-9C0D7BB82BD5}">
      <dsp:nvSpPr>
        <dsp:cNvPr id="0" name=""/>
        <dsp:cNvSpPr/>
      </dsp:nvSpPr>
      <dsp:spPr>
        <a:xfrm rot="3907178">
          <a:off x="3857949" y="2157478"/>
          <a:ext cx="104022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040223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2055" y="2145952"/>
        <a:ext cx="52011" cy="52011"/>
      </dsp:txXfrm>
    </dsp:sp>
    <dsp:sp modelId="{31993F40-5F11-4610-A7F3-BAECD6745F8C}">
      <dsp:nvSpPr>
        <dsp:cNvPr id="0" name=""/>
        <dsp:cNvSpPr/>
      </dsp:nvSpPr>
      <dsp:spPr>
        <a:xfrm>
          <a:off x="4596885" y="2370267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…</a:t>
          </a:r>
        </a:p>
      </dsp:txBody>
      <dsp:txXfrm>
        <a:off x="4612908" y="2386290"/>
        <a:ext cx="1062073" cy="5150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5F85E-ED71-4943-9B3C-712F45767A28}">
      <dsp:nvSpPr>
        <dsp:cNvPr id="0" name=""/>
        <dsp:cNvSpPr/>
      </dsp:nvSpPr>
      <dsp:spPr>
        <a:xfrm>
          <a:off x="229541" y="0"/>
          <a:ext cx="5352438" cy="5352438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AB09CE-99E7-430B-BA0D-71E6622ED198}">
      <dsp:nvSpPr>
        <dsp:cNvPr id="0" name=""/>
        <dsp:cNvSpPr/>
      </dsp:nvSpPr>
      <dsp:spPr>
        <a:xfrm>
          <a:off x="738022" y="508481"/>
          <a:ext cx="2087450" cy="20874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1. Use URIs as names for things</a:t>
          </a:r>
        </a:p>
      </dsp:txBody>
      <dsp:txXfrm>
        <a:off x="839923" y="610382"/>
        <a:ext cx="1883648" cy="1883648"/>
      </dsp:txXfrm>
    </dsp:sp>
    <dsp:sp modelId="{760DCAFA-EB3F-4A59-A1A5-9D27CF302B98}">
      <dsp:nvSpPr>
        <dsp:cNvPr id="0" name=""/>
        <dsp:cNvSpPr/>
      </dsp:nvSpPr>
      <dsp:spPr>
        <a:xfrm>
          <a:off x="2986046" y="508481"/>
          <a:ext cx="2087450" cy="208745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2. Use HTTP URIs so that people can look up those names</a:t>
          </a:r>
        </a:p>
      </dsp:txBody>
      <dsp:txXfrm>
        <a:off x="3087947" y="610382"/>
        <a:ext cx="1883648" cy="1883648"/>
      </dsp:txXfrm>
    </dsp:sp>
    <dsp:sp modelId="{2A9D4B75-3717-408A-9116-B70B1F42C7CD}">
      <dsp:nvSpPr>
        <dsp:cNvPr id="0" name=""/>
        <dsp:cNvSpPr/>
      </dsp:nvSpPr>
      <dsp:spPr>
        <a:xfrm>
          <a:off x="738022" y="2756505"/>
          <a:ext cx="2087450" cy="208745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3. When someone looks up a URI, provide useful information, using the standards (RDF, SPARQL)</a:t>
          </a:r>
        </a:p>
      </dsp:txBody>
      <dsp:txXfrm>
        <a:off x="839923" y="2858406"/>
        <a:ext cx="1883648" cy="1883648"/>
      </dsp:txXfrm>
    </dsp:sp>
    <dsp:sp modelId="{A5695C12-2A3C-4685-84FA-F65731956B45}">
      <dsp:nvSpPr>
        <dsp:cNvPr id="0" name=""/>
        <dsp:cNvSpPr/>
      </dsp:nvSpPr>
      <dsp:spPr>
        <a:xfrm>
          <a:off x="2986046" y="2756505"/>
          <a:ext cx="2087450" cy="20874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4. Include links to other URIs so that they can discover more things</a:t>
          </a:r>
        </a:p>
      </dsp:txBody>
      <dsp:txXfrm>
        <a:off x="3087947" y="2858406"/>
        <a:ext cx="1883648" cy="1883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1F4F2B-5737-495D-A0AA-F8B04C0290F7}">
      <dsp:nvSpPr>
        <dsp:cNvPr id="0" name=""/>
        <dsp:cNvSpPr/>
      </dsp:nvSpPr>
      <dsp:spPr>
        <a:xfrm rot="5400000">
          <a:off x="260852" y="907563"/>
          <a:ext cx="1417353" cy="1710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B4C21-0F23-4926-96BB-6D767767A090}">
      <dsp:nvSpPr>
        <dsp:cNvPr id="0" name=""/>
        <dsp:cNvSpPr/>
      </dsp:nvSpPr>
      <dsp:spPr>
        <a:xfrm>
          <a:off x="585112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1999, RDF became a standard</a:t>
          </a:r>
        </a:p>
      </dsp:txBody>
      <dsp:txXfrm>
        <a:off x="618520" y="33771"/>
        <a:ext cx="1834215" cy="1073802"/>
      </dsp:txXfrm>
    </dsp:sp>
    <dsp:sp modelId="{3C61A54E-407E-49C5-9DDD-AD9A81581A9E}">
      <dsp:nvSpPr>
        <dsp:cNvPr id="0" name=""/>
        <dsp:cNvSpPr/>
      </dsp:nvSpPr>
      <dsp:spPr>
        <a:xfrm rot="5400000">
          <a:off x="260852" y="2333337"/>
          <a:ext cx="1417353" cy="17109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5257F2-2A4D-44AA-BB59-CFDF82862817}">
      <dsp:nvSpPr>
        <dsp:cNvPr id="0" name=""/>
        <dsp:cNvSpPr/>
      </dsp:nvSpPr>
      <dsp:spPr>
        <a:xfrm>
          <a:off x="585112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By 2004, over a dozen query language had been developed</a:t>
          </a:r>
        </a:p>
      </dsp:txBody>
      <dsp:txXfrm>
        <a:off x="618520" y="1459545"/>
        <a:ext cx="1834215" cy="1073802"/>
      </dsp:txXfrm>
    </dsp:sp>
    <dsp:sp modelId="{3E6B1D55-FF00-4AD6-A26F-280FC47D0C6A}">
      <dsp:nvSpPr>
        <dsp:cNvPr id="0" name=""/>
        <dsp:cNvSpPr/>
      </dsp:nvSpPr>
      <dsp:spPr>
        <a:xfrm rot="5400000">
          <a:off x="260852" y="3759110"/>
          <a:ext cx="1417353" cy="1710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AC125-2CD0-40AE-9AE3-43CB68C5BDC2}">
      <dsp:nvSpPr>
        <dsp:cNvPr id="0" name=""/>
        <dsp:cNvSpPr/>
      </dsp:nvSpPr>
      <dsp:spPr>
        <a:xfrm>
          <a:off x="585112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2004, W3C formed the RDF Data Access Working Group (DAWG)</a:t>
          </a:r>
        </a:p>
      </dsp:txBody>
      <dsp:txXfrm>
        <a:off x="618520" y="2885318"/>
        <a:ext cx="1834215" cy="1073802"/>
      </dsp:txXfrm>
    </dsp:sp>
    <dsp:sp modelId="{630E5327-20FE-43D1-A3BA-72851ED88822}">
      <dsp:nvSpPr>
        <dsp:cNvPr id="0" name=""/>
        <dsp:cNvSpPr/>
      </dsp:nvSpPr>
      <dsp:spPr>
        <a:xfrm>
          <a:off x="973738" y="4471997"/>
          <a:ext cx="2519951" cy="17109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5282BB-199E-441C-AD1D-F20D6C9A01C6}">
      <dsp:nvSpPr>
        <dsp:cNvPr id="0" name=""/>
        <dsp:cNvSpPr/>
      </dsp:nvSpPr>
      <dsp:spPr>
        <a:xfrm>
          <a:off x="585112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Late 2004, RDF-DAWG released 1</a:t>
          </a:r>
          <a:r>
            <a:rPr lang="en-US" sz="1100" kern="1200" baseline="30000" dirty="0"/>
            <a:t>st</a:t>
          </a:r>
          <a:r>
            <a:rPr lang="en-US" sz="1100" kern="1200" dirty="0"/>
            <a:t> draft of the SPARQL Query Language specification</a:t>
          </a:r>
        </a:p>
      </dsp:txBody>
      <dsp:txXfrm>
        <a:off x="618520" y="4311092"/>
        <a:ext cx="1834215" cy="1073802"/>
      </dsp:txXfrm>
    </dsp:sp>
    <dsp:sp modelId="{FB80C61B-5DC6-4212-9321-836593400744}">
      <dsp:nvSpPr>
        <dsp:cNvPr id="0" name=""/>
        <dsp:cNvSpPr/>
      </dsp:nvSpPr>
      <dsp:spPr>
        <a:xfrm rot="16200000">
          <a:off x="2789223" y="3759110"/>
          <a:ext cx="1417353" cy="1710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4B3805-AC82-4DD6-B8D7-46345F344CAB}">
      <dsp:nvSpPr>
        <dsp:cNvPr id="0" name=""/>
        <dsp:cNvSpPr/>
      </dsp:nvSpPr>
      <dsp:spPr>
        <a:xfrm>
          <a:off x="3113484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Early 2008, the query language, protocol, and query results XML format became Recommendations, or official W3C specifications</a:t>
          </a:r>
        </a:p>
      </dsp:txBody>
      <dsp:txXfrm>
        <a:off x="3146892" y="4311092"/>
        <a:ext cx="1834215" cy="1073802"/>
      </dsp:txXfrm>
    </dsp:sp>
    <dsp:sp modelId="{D8F55591-C33D-4224-AF39-F6509C3CF839}">
      <dsp:nvSpPr>
        <dsp:cNvPr id="0" name=""/>
        <dsp:cNvSpPr/>
      </dsp:nvSpPr>
      <dsp:spPr>
        <a:xfrm rot="16200000">
          <a:off x="2789223" y="2333337"/>
          <a:ext cx="1417353" cy="1710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49073-1FD5-4363-BDEB-9AD2CFCD52A3}">
      <dsp:nvSpPr>
        <dsp:cNvPr id="0" name=""/>
        <dsp:cNvSpPr/>
      </dsp:nvSpPr>
      <dsp:spPr>
        <a:xfrm>
          <a:off x="3113484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2008, SPARQL implementations existed (</a:t>
          </a:r>
          <a:r>
            <a:rPr lang="en-US" sz="1100" kern="1200" dirty="0" err="1"/>
            <a:t>Triplestores</a:t>
          </a:r>
          <a:r>
            <a:rPr lang="en-US" sz="1100" kern="1200" dirty="0"/>
            <a:t>, ARQ), SPARQL endpoints appeared</a:t>
          </a:r>
        </a:p>
      </dsp:txBody>
      <dsp:txXfrm>
        <a:off x="3146892" y="2885318"/>
        <a:ext cx="1834215" cy="1073802"/>
      </dsp:txXfrm>
    </dsp:sp>
    <dsp:sp modelId="{20CAC519-1729-49D6-9BE1-7F1EF7F2BF35}">
      <dsp:nvSpPr>
        <dsp:cNvPr id="0" name=""/>
        <dsp:cNvSpPr/>
      </dsp:nvSpPr>
      <dsp:spPr>
        <a:xfrm rot="16200000">
          <a:off x="2789223" y="907563"/>
          <a:ext cx="1417353" cy="17109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4FC013-7B09-4FCB-9243-1A10C8F3B8BA}">
      <dsp:nvSpPr>
        <dsp:cNvPr id="0" name=""/>
        <dsp:cNvSpPr/>
      </dsp:nvSpPr>
      <dsp:spPr>
        <a:xfrm>
          <a:off x="3113484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2009, RDF-DAWG’s charter expired, W3C created SPARQL Working Group</a:t>
          </a:r>
        </a:p>
      </dsp:txBody>
      <dsp:txXfrm>
        <a:off x="3146892" y="1459545"/>
        <a:ext cx="1834215" cy="1073802"/>
      </dsp:txXfrm>
    </dsp:sp>
    <dsp:sp modelId="{404849B9-632E-46B4-AF7E-FC60E2AE27A8}">
      <dsp:nvSpPr>
        <dsp:cNvPr id="0" name=""/>
        <dsp:cNvSpPr/>
      </dsp:nvSpPr>
      <dsp:spPr>
        <a:xfrm>
          <a:off x="3502110" y="194677"/>
          <a:ext cx="2519951" cy="1710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B6EE8B-C86C-4605-B259-62EF8AB2C814}">
      <dsp:nvSpPr>
        <dsp:cNvPr id="0" name=""/>
        <dsp:cNvSpPr/>
      </dsp:nvSpPr>
      <dsp:spPr>
        <a:xfrm>
          <a:off x="3113484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Late 2009, SPARQL Working Group released 1</a:t>
          </a:r>
          <a:r>
            <a:rPr lang="en-US" sz="1100" kern="1200" baseline="30000" dirty="0"/>
            <a:t>st</a:t>
          </a:r>
          <a:r>
            <a:rPr lang="en-US" sz="1100" kern="1200" dirty="0"/>
            <a:t> Working Drafts of the SPARQL 1.1 specifications</a:t>
          </a:r>
        </a:p>
      </dsp:txBody>
      <dsp:txXfrm>
        <a:off x="3146892" y="33771"/>
        <a:ext cx="1834215" cy="1073802"/>
      </dsp:txXfrm>
    </dsp:sp>
    <dsp:sp modelId="{90D93BB4-2576-4AC0-8654-31C248BFE49B}">
      <dsp:nvSpPr>
        <dsp:cNvPr id="0" name=""/>
        <dsp:cNvSpPr/>
      </dsp:nvSpPr>
      <dsp:spPr>
        <a:xfrm rot="5400000">
          <a:off x="5317595" y="907563"/>
          <a:ext cx="1417353" cy="17109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B5A5EE-8CE8-44FB-8BCB-AD1F112AC6A1}">
      <dsp:nvSpPr>
        <dsp:cNvPr id="0" name=""/>
        <dsp:cNvSpPr/>
      </dsp:nvSpPr>
      <dsp:spPr>
        <a:xfrm>
          <a:off x="5641855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End of 2012, SPARQL-WG completed work including several new specifications</a:t>
          </a:r>
        </a:p>
      </dsp:txBody>
      <dsp:txXfrm>
        <a:off x="5675263" y="33771"/>
        <a:ext cx="1834215" cy="1073802"/>
      </dsp:txXfrm>
    </dsp:sp>
    <dsp:sp modelId="{BE8ECEF2-9083-4230-A0FE-DBBBEF0562FF}">
      <dsp:nvSpPr>
        <dsp:cNvPr id="0" name=""/>
        <dsp:cNvSpPr/>
      </dsp:nvSpPr>
      <dsp:spPr>
        <a:xfrm rot="5400000">
          <a:off x="5317595" y="2333337"/>
          <a:ext cx="1417353" cy="1710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4985FA-F3E2-4B43-BD05-B1E3CD246AC2}">
      <dsp:nvSpPr>
        <dsp:cNvPr id="0" name=""/>
        <dsp:cNvSpPr/>
      </dsp:nvSpPr>
      <dsp:spPr>
        <a:xfrm>
          <a:off x="5641855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March 2013, SPARQL 1.1 specification became W3C Recommendations</a:t>
          </a:r>
        </a:p>
      </dsp:txBody>
      <dsp:txXfrm>
        <a:off x="5675263" y="1459545"/>
        <a:ext cx="1834215" cy="1073802"/>
      </dsp:txXfrm>
    </dsp:sp>
    <dsp:sp modelId="{DED7B5D0-1577-4FBD-865F-41244904BF22}">
      <dsp:nvSpPr>
        <dsp:cNvPr id="0" name=""/>
        <dsp:cNvSpPr/>
      </dsp:nvSpPr>
      <dsp:spPr>
        <a:xfrm>
          <a:off x="5641855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Aug 2024, W3C Working Draft of SPARQL 1.2 released</a:t>
          </a:r>
        </a:p>
      </dsp:txBody>
      <dsp:txXfrm>
        <a:off x="5675263" y="2885318"/>
        <a:ext cx="1834215" cy="1073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9/21/2024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2502463"/>
            <a:ext cx="6888665" cy="33573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3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67" r:id="rId3"/>
    <p:sldLayoutId id="2147483658" r:id="rId4"/>
    <p:sldLayoutId id="2147483664" r:id="rId5"/>
    <p:sldLayoutId id="2147483650" r:id="rId6"/>
    <p:sldLayoutId id="2147483666" r:id="rId7"/>
    <p:sldLayoutId id="2147483659" r:id="rId8"/>
    <p:sldLayoutId id="2147483660" r:id="rId9"/>
    <p:sldLayoutId id="2147483663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V1_R4XQZDY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arklize.blogspot.com/2014/05/iri-uri-url-and-urn.htm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TR/xmlschema11-2/#datatype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2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Learn_SPARQL" TargetMode="External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ww.youtube.com/playlist?list=PL6DEHvciXKeUx4P32B3hKMK1t6mC8RhsW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3c.github.io/sparql-concepts/spec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CD62C-BB28-53CC-87C1-B877F49933B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37288"/>
            <a:ext cx="4114800" cy="365125"/>
          </a:xfrm>
        </p:spPr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008EE-45C7-18F4-DB98-0468C53CC81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226175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D5B384-37CF-594C-DBC8-D3C2659F36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300411" y="552794"/>
            <a:ext cx="9591177" cy="53111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30CF84-4208-607E-C107-01CA60C802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462272" y="1369568"/>
            <a:ext cx="4729734" cy="384428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51504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F3E506-5A79-3A21-612B-93AAFD2FE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646" y="1157526"/>
            <a:ext cx="4874848" cy="4283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01.06 Querying Public Data Source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341221" y="4092328"/>
            <a:ext cx="2725273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81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02.01 What is Semantic Web?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1833222"/>
            <a:ext cx="3558989" cy="390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13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C7444C2-961D-388D-8F9B-E5F2F4D90E11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2057515" y="1062037"/>
            <a:ext cx="8013455" cy="517525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B676DA-5C33-A31E-9F7A-FC3F399DA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549275"/>
          </a:xfrm>
        </p:spPr>
        <p:txBody>
          <a:bodyPr/>
          <a:lstStyle/>
          <a:p>
            <a:r>
              <a:rPr lang="en-US" dirty="0"/>
              <a:t>The Semantic Web Technology Stack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E6056-B35C-35D9-7E8C-E5180ADDA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FCC56-1109-5483-02E8-ADFC5C0F7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F90287-7853-DD7A-FF29-B82CAFFC258C}"/>
              </a:ext>
            </a:extLst>
          </p:cNvPr>
          <p:cNvSpPr txBox="1"/>
          <p:nvPr/>
        </p:nvSpPr>
        <p:spPr>
          <a:xfrm>
            <a:off x="4231341" y="6419849"/>
            <a:ext cx="278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 err="1">
                <a:solidFill>
                  <a:schemeClr val="bg1"/>
                </a:solidFill>
              </a:rPr>
              <a:t>OpenHPI</a:t>
            </a:r>
            <a:r>
              <a:rPr lang="en-US" dirty="0">
                <a:solidFill>
                  <a:schemeClr val="bg1"/>
                </a:solidFill>
              </a:rPr>
              <a:t> training</a:t>
            </a:r>
          </a:p>
        </p:txBody>
      </p:sp>
    </p:spTree>
    <p:extLst>
      <p:ext uri="{BB962C8B-B14F-4D97-AF65-F5344CB8AC3E}">
        <p14:creationId xmlns:p14="http://schemas.microsoft.com/office/powerpoint/2010/main" val="3445957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9B144EA-F6EA-4610-CC86-C4928BE0CA0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1366201" y="1598636"/>
            <a:ext cx="9459598" cy="46275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9F0E89-1827-BA1A-1928-7885FFCBE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Reservation System</a:t>
            </a:r>
            <a:br>
              <a:rPr lang="en-US" dirty="0"/>
            </a:br>
            <a:r>
              <a:rPr lang="en-US" sz="3600" dirty="0"/>
              <a:t>– Sample Architecture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33A85-E957-5EE1-17B8-811784049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2855C-78F4-598C-CFF0-FB997C692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F7618B-EFA1-8502-346D-379ABAA73433}"/>
              </a:ext>
            </a:extLst>
          </p:cNvPr>
          <p:cNvSpPr txBox="1"/>
          <p:nvPr/>
        </p:nvSpPr>
        <p:spPr>
          <a:xfrm>
            <a:off x="4231341" y="6419849"/>
            <a:ext cx="631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https://www.youtube.com/watch?v=bV1_R4XQZDY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31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Data – Best Practices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26" name="Picture 2" descr="Schemas &gt;&gt; Schema.org &gt;&gt; Take Your Website to a New Level with Schema…">
            <a:extLst>
              <a:ext uri="{FF2B5EF4-FFF2-40B4-BE49-F238E27FC236}">
                <a16:creationId xmlns:a16="http://schemas.microsoft.com/office/drawing/2014/main" id="{CB10E0DE-ECEB-B6AB-D222-D7B057B5858E}"/>
              </a:ext>
            </a:extLst>
          </p:cNvPr>
          <p:cNvPicPr>
            <a:picLocks noGrp="1" noChangeAspect="1" noChangeArrowheads="1"/>
          </p:cNvPicPr>
          <p:nvPr>
            <p:ph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884" y="1690688"/>
            <a:ext cx="4559332" cy="342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5DE2BD-8013-6D91-0B0E-C1A3C60E7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292" y="1690688"/>
            <a:ext cx="4564096" cy="342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36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02.02 URLs, URIs, IRIs, and Namespaces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169458"/>
            <a:ext cx="3558989" cy="4213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16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Relationship: URL/URN, URI, IRI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3854D3E-CB53-CB2C-653B-05DB9B4B66CD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31144" y="2197030"/>
            <a:ext cx="4752975" cy="160617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B3A56F-EA9C-806E-1058-A741C2D98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858" y="1573621"/>
            <a:ext cx="4819650" cy="304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816353-3A61-2863-C0A3-A0090B18CB54}"/>
              </a:ext>
            </a:extLst>
          </p:cNvPr>
          <p:cNvSpPr txBox="1"/>
          <p:nvPr/>
        </p:nvSpPr>
        <p:spPr>
          <a:xfrm>
            <a:off x="531144" y="1782028"/>
            <a:ext cx="2338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Structure of the URL: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D596C42-B4A8-33FF-C19A-3A18823E51B0}"/>
              </a:ext>
            </a:extLst>
          </p:cNvPr>
          <p:cNvSpPr/>
          <p:nvPr/>
        </p:nvSpPr>
        <p:spPr>
          <a:xfrm>
            <a:off x="5674659" y="3000118"/>
            <a:ext cx="421341" cy="4288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6B7A6-6ABD-1957-00A9-87E3203A0ACA}"/>
              </a:ext>
            </a:extLst>
          </p:cNvPr>
          <p:cNvSpPr txBox="1"/>
          <p:nvPr/>
        </p:nvSpPr>
        <p:spPr>
          <a:xfrm>
            <a:off x="6372858" y="4823745"/>
            <a:ext cx="4752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URL: Uniform Resource Locator</a:t>
            </a:r>
          </a:p>
          <a:p>
            <a:r>
              <a:rPr lang="en-US" dirty="0">
                <a:solidFill>
                  <a:schemeClr val="bg1"/>
                </a:solidFill>
              </a:rPr>
              <a:t>URN: Universal Resource Names</a:t>
            </a:r>
          </a:p>
          <a:p>
            <a:r>
              <a:rPr lang="en-US" dirty="0">
                <a:solidFill>
                  <a:schemeClr val="bg1"/>
                </a:solidFill>
              </a:rPr>
              <a:t>URI: Uniform Resource Identifier</a:t>
            </a:r>
          </a:p>
          <a:p>
            <a:r>
              <a:rPr lang="en-US" dirty="0">
                <a:solidFill>
                  <a:schemeClr val="bg1"/>
                </a:solidFill>
              </a:rPr>
              <a:t>IRI: Internationalized Resource Identifier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320B63-8708-922D-0A9A-8F2577F5E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18" y="3910584"/>
            <a:ext cx="385762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22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36C4AC-D983-EA52-CE5F-E7A17A707B4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91111" y="2151622"/>
            <a:ext cx="6115050" cy="30003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F7C149-736A-0162-9FFC-51A46112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Story: IRI, URI, URL and URN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D0F5C-F1B9-829A-E0CF-A0A151608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DC498-22DE-0CB2-E237-DA47459E9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B2854-9345-1C27-2C91-A962173DF521}"/>
              </a:ext>
            </a:extLst>
          </p:cNvPr>
          <p:cNvSpPr txBox="1"/>
          <p:nvPr/>
        </p:nvSpPr>
        <p:spPr>
          <a:xfrm>
            <a:off x="6938467" y="2052265"/>
            <a:ext cx="47529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URL: Uniform Resource Locator, usually using specific protocols to locate resource within World Wide Web is the most common type of URI.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URN: Universal Resource Names, one of the URI type with </a:t>
            </a:r>
            <a:r>
              <a:rPr lang="en-US" dirty="0" err="1">
                <a:solidFill>
                  <a:schemeClr val="bg1"/>
                </a:solidFill>
              </a:rPr>
              <a:t>urn:scheme</a:t>
            </a:r>
            <a:r>
              <a:rPr lang="en-US" dirty="0">
                <a:solidFill>
                  <a:schemeClr val="bg1"/>
                </a:solidFill>
              </a:rPr>
              <a:t> and the typical use example is ISBN system.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URI: Uniform Resource Identifier, includes URL and URN.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IRI: Internationalized Resource Identifier, compare to URI, it's characters are Unicode which means including Chinese, Japanese and Koreans etc.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5998D9-9E8A-1F13-BB23-BCC481BB9D0C}"/>
              </a:ext>
            </a:extLst>
          </p:cNvPr>
          <p:cNvSpPr txBox="1"/>
          <p:nvPr/>
        </p:nvSpPr>
        <p:spPr>
          <a:xfrm>
            <a:off x="2832847" y="6402510"/>
            <a:ext cx="678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Source: </a:t>
            </a:r>
            <a:r>
              <a:rPr lang="en-US" i="1" dirty="0">
                <a:solidFill>
                  <a:schemeClr val="bg1"/>
                </a:solidFill>
                <a:hlinkClick r:id="rId3"/>
              </a:rPr>
              <a:t>https://parklize.blogspot.com/2014/05/iri-uri-url-and-urn.html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053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- 1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541723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03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- 2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712201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97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8118"/>
            <a:ext cx="6158753" cy="1323440"/>
          </a:xfrm>
        </p:spPr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049822"/>
            <a:ext cx="6158752" cy="781119"/>
          </a:xfrm>
        </p:spPr>
        <p:txBody>
          <a:bodyPr/>
          <a:lstStyle/>
          <a:p>
            <a:r>
              <a:rPr lang="en-US" b="1" dirty="0"/>
              <a:t>SPARQL</a:t>
            </a:r>
          </a:p>
          <a:p>
            <a:r>
              <a:rPr lang="en-US" spc="0" dirty="0"/>
              <a:t>(opening &amp; intro)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Author: Bob DuCharme</a:t>
            </a:r>
          </a:p>
          <a:p>
            <a:endParaRPr lang="en-US" dirty="0"/>
          </a:p>
          <a:p>
            <a:pPr algn="l"/>
            <a:r>
              <a:rPr lang="en-US" sz="2400" dirty="0"/>
              <a:t>Xiaoqi Zhao,</a:t>
            </a:r>
            <a:r>
              <a:rPr lang="zh-CN" altLang="en-US" sz="2400" dirty="0"/>
              <a:t> </a:t>
            </a:r>
            <a:r>
              <a:rPr lang="en-US" altLang="zh-CN" sz="2400" dirty="0"/>
              <a:t>GitHub:</a:t>
            </a:r>
            <a:r>
              <a:rPr lang="zh-CN" altLang="en-US" sz="2400" dirty="0"/>
              <a:t> </a:t>
            </a:r>
            <a:r>
              <a:rPr lang="en-US" altLang="zh-CN" sz="2400" dirty="0">
                <a:hlinkClick r:id="rId2"/>
              </a:rPr>
              <a:t>https://github.com/yasenstar/Learn_SPARQL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774CA-AF0E-0DE7-C0AC-70EE23C71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686" y="1088354"/>
            <a:ext cx="3107605" cy="40963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748E5E7-E1DD-82CC-CD89-B24EA82D5A90}"/>
              </a:ext>
            </a:extLst>
          </p:cNvPr>
          <p:cNvSpPr txBox="1">
            <a:spLocks/>
          </p:cNvSpPr>
          <p:nvPr/>
        </p:nvSpPr>
        <p:spPr>
          <a:xfrm>
            <a:off x="0" y="9622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3 – Data Typing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10103224" y="2913529"/>
            <a:ext cx="1981199" cy="2510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84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822A678A-5D36-8835-9A40-4B915F1F0D43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4069598379"/>
              </p:ext>
            </p:extLst>
          </p:nvPr>
        </p:nvGraphicFramePr>
        <p:xfrm>
          <a:off x="259977" y="1682750"/>
          <a:ext cx="5692588" cy="3400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5E843362-D9BD-2BDD-335B-8284ADEB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3982625" cy="1325563"/>
          </a:xfrm>
        </p:spPr>
        <p:txBody>
          <a:bodyPr/>
          <a:lstStyle/>
          <a:p>
            <a:r>
              <a:rPr lang="en-US" dirty="0"/>
              <a:t>Triple in RDF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DFA82-BA50-ED2A-4DBA-6E79EBD88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179AD-2586-448D-BF96-484C1473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D7A9A7-46F4-7A4E-C393-F1FAAB47F0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9288" y="89648"/>
            <a:ext cx="5121189" cy="666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id="{2CC9551E-1C0D-2AFC-BEEC-AD5CF80685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440" y="4909596"/>
            <a:ext cx="4229662" cy="10155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9534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4 – Making RDF More Readable with Language Tags and Labels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926960" y="6112502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71564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9BCD31-1E5A-02FE-F65F-713914338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294" y="1766047"/>
            <a:ext cx="4984375" cy="4044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1841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5 – Blank Nodes and Why They're Useful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000" dirty="0"/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CDA4A1-71ED-5A0D-C8F6-AD34C9A7F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7644" y="1900517"/>
            <a:ext cx="5109885" cy="3711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6788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6 – Named Graphs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615825-5D00-4112-A999-D2C36D7C8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529" y="1649506"/>
            <a:ext cx="5360895" cy="3719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4568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02.04 Reusing and Creating Vocabularies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6263DD-9F89-E47E-3B16-76C6AB261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3139" y="2378634"/>
            <a:ext cx="8513120" cy="3644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3447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02.05 Linked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5946657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C592C6-206A-B36F-DEA5-C278B1137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4670" y="2142223"/>
            <a:ext cx="5895975" cy="3314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1AEF23-A9AA-DB5A-75DE-8153D95E1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2729" y="2706476"/>
            <a:ext cx="4123765" cy="24226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01642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9449372-9E0F-ED44-7BFF-5A252DEE9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085" y="245948"/>
            <a:ext cx="9079123" cy="752284"/>
          </a:xfrm>
        </p:spPr>
        <p:txBody>
          <a:bodyPr anchor="ctr"/>
          <a:lstStyle/>
          <a:p>
            <a:r>
              <a:rPr lang="en-US" dirty="0"/>
              <a:t>Four Principles of Linked Data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0A85062-0C23-8B38-1404-E1E976E5E9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852160" y="1170432"/>
            <a:ext cx="5979825" cy="5218176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ym typeface="Wingdings" panose="05000000000000000000" pitchFamily="2" charset="2"/>
              </a:rPr>
              <a:t>Five-Star Linked Open</a:t>
            </a:r>
            <a:r>
              <a:rPr lang="zh-CN" altLang="en-US" sz="1800" b="1" dirty="0">
                <a:sym typeface="Wingdings" panose="05000000000000000000" pitchFamily="2" charset="2"/>
              </a:rPr>
              <a:t> </a:t>
            </a:r>
            <a:r>
              <a:rPr lang="en-US" altLang="zh-CN" sz="1800" b="1" dirty="0">
                <a:sym typeface="Wingdings" panose="05000000000000000000" pitchFamily="2" charset="2"/>
              </a:rPr>
              <a:t>Data</a:t>
            </a:r>
            <a:endParaRPr lang="en-US" sz="1800" b="1" dirty="0">
              <a:sym typeface="Wingdings" panose="05000000000000000000" pitchFamily="2" charset="2"/>
            </a:endParaRPr>
          </a:p>
          <a:p>
            <a:r>
              <a:rPr lang="en-US" sz="1800" b="1" dirty="0">
                <a:sym typeface="Wingdings" panose="05000000000000000000" pitchFamily="2" charset="2"/>
              </a:rPr>
              <a:t></a:t>
            </a:r>
            <a:r>
              <a:rPr lang="en-US" sz="1800" b="1" dirty="0"/>
              <a:t>: any kind of data sharing at all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</a:t>
            </a:r>
            <a:r>
              <a:rPr lang="en-US" sz="1800" b="1" dirty="0"/>
              <a:t>: sharing data in a machine-readable format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</a:t>
            </a:r>
            <a:r>
              <a:rPr lang="en-US" sz="1800" b="1" dirty="0"/>
              <a:t>: sharing data on the Web using a nonproprietary format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 </a:t>
            </a:r>
            <a:r>
              <a:rPr lang="en-US" sz="1800" b="1" dirty="0"/>
              <a:t>: putting data in a linked data format, in which concepts were identified by URLs so that we could more easily cross-reference them with other data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 : a government connects the data to other data, by providing links to related data</a:t>
            </a:r>
            <a:endParaRPr lang="en-US" sz="18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C51A5-B1E5-6E77-D302-43B67636F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E6614-1040-3C4D-4A92-2968D8A7E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1EBC1BA-864F-FBD2-0B34-CE6B8072AD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763784"/>
              </p:ext>
            </p:extLst>
          </p:nvPr>
        </p:nvGraphicFramePr>
        <p:xfrm>
          <a:off x="117856" y="873760"/>
          <a:ext cx="5811520" cy="5352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3E16F0F2-7436-5382-F1C4-9535ECE97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9688" y="30480"/>
            <a:ext cx="2328713" cy="1493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05460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02.06 SPARQL Evolution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02.07 SPARQL Specifications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5946657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562172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635216-1D07-6C7F-E94A-B2B445261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153" y="2510348"/>
            <a:ext cx="7107936" cy="3304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6954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46060-8D11-89EF-54CB-0CCD8293B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97" y="125516"/>
            <a:ext cx="8701171" cy="1164882"/>
          </a:xfrm>
        </p:spPr>
        <p:txBody>
          <a:bodyPr/>
          <a:lstStyle/>
          <a:p>
            <a:r>
              <a:rPr lang="en-US" dirty="0"/>
              <a:t>SPARQL’s Past, Present and Future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E41D7-85EE-293C-2422-AB78D54B5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A7974-3E3C-D672-4F4E-E3275673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3D10486-687B-4009-04E0-F9BCB434A3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692478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383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24D9-D122-BC5B-BE13-4793642B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&amp; Intro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A6C4CD-2BF9-AE0F-45BF-6E06E252F0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800" dirty="0"/>
              <a:t>About the Book</a:t>
            </a:r>
          </a:p>
          <a:p>
            <a:r>
              <a:rPr lang="en-US" sz="1800" dirty="0"/>
              <a:t>Learning Notes and Practical Code – GitHub (&amp; Gitee)</a:t>
            </a:r>
          </a:p>
          <a:p>
            <a:pPr lvl="1"/>
            <a:r>
              <a:rPr lang="en-US" sz="1800" dirty="0">
                <a:hlinkClick r:id="rId2"/>
              </a:rPr>
              <a:t>https://github.com/yasenstar/Learn_SPARQL</a:t>
            </a:r>
            <a:endParaRPr lang="en-US" sz="1800" dirty="0"/>
          </a:p>
          <a:p>
            <a:pPr lvl="1"/>
            <a:r>
              <a:rPr lang="en-US" sz="1800" dirty="0">
                <a:hlinkClick r:id="rId3"/>
              </a:rPr>
              <a:t>https://gitee.com/yasenstar/Learn_SPARQL</a:t>
            </a:r>
            <a:endParaRPr lang="en-US" sz="1800" dirty="0"/>
          </a:p>
          <a:p>
            <a:r>
              <a:rPr lang="en-US" sz="1800" dirty="0"/>
              <a:t>Mindmap – by </a:t>
            </a:r>
            <a:r>
              <a:rPr lang="en-US" sz="1800" dirty="0" err="1"/>
              <a:t>FreePlane</a:t>
            </a:r>
            <a:endParaRPr lang="en-US" sz="1800" dirty="0"/>
          </a:p>
          <a:p>
            <a:r>
              <a:rPr lang="en-US" sz="1800" dirty="0"/>
              <a:t>Video series – to be added to YouTube (and others)</a:t>
            </a:r>
          </a:p>
          <a:p>
            <a:r>
              <a:rPr lang="en-US" sz="1800" dirty="0"/>
              <a:t>Reference Videos: </a:t>
            </a:r>
            <a:r>
              <a:rPr lang="en-US" sz="1800" dirty="0">
                <a:hlinkClick r:id="rId4"/>
              </a:rPr>
              <a:t>Ontology Practice – pizza.owl by Protege</a:t>
            </a:r>
            <a:endParaRPr lang="en-US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FE6AD-F6CE-54B2-7DB7-BD785DBA0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0991A-2E8A-30A2-1221-E7C44E68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BC21B9-982F-55E0-AB1E-5EAEB9964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758" y="1283736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A42009-E498-AD43-7ED0-4B554D0C4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7868" y="3688314"/>
            <a:ext cx="3333750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0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D3100-F70D-BC55-A18A-B33FCE6F3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445" y="292140"/>
            <a:ext cx="10338963" cy="1164882"/>
          </a:xfrm>
        </p:spPr>
        <p:txBody>
          <a:bodyPr/>
          <a:lstStyle/>
          <a:p>
            <a:r>
              <a:rPr lang="en-US" dirty="0"/>
              <a:t>The SPARQL 1.1 Specification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259495-322F-C707-99AB-22138B175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9FE41-1FAB-CE8E-9C7A-F6B04C1DD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34AE1C-F64F-1E16-A103-C73C38705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216" y="1457022"/>
            <a:ext cx="6760430" cy="478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3A65BBD4-801B-D0CB-BFB7-89024472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82" y="1457022"/>
            <a:ext cx="2476500" cy="1914525"/>
          </a:xfrm>
          <a:prstGeom prst="rect">
            <a:avLst/>
          </a:prstGeom>
        </p:spPr>
      </p:pic>
      <p:sp>
        <p:nvSpPr>
          <p:cNvPr id="3" name="Rectangle: Rounded Corners 2">
            <a:hlinkClick r:id="rId3"/>
            <a:extLst>
              <a:ext uri="{FF2B5EF4-FFF2-40B4-BE49-F238E27FC236}">
                <a16:creationId xmlns:a16="http://schemas.microsoft.com/office/drawing/2014/main" id="{0D7170AA-201B-8BBD-D3F4-353A0350E4F8}"/>
              </a:ext>
            </a:extLst>
          </p:cNvPr>
          <p:cNvSpPr/>
          <p:nvPr/>
        </p:nvSpPr>
        <p:spPr>
          <a:xfrm>
            <a:off x="643382" y="3953435"/>
            <a:ext cx="2413583" cy="1792941"/>
          </a:xfrm>
          <a:prstGeom prst="roundRect">
            <a:avLst>
              <a:gd name="adj" fmla="val 6667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SPARQL 1.2 Overview</a:t>
            </a:r>
          </a:p>
        </p:txBody>
      </p:sp>
    </p:spTree>
    <p:extLst>
      <p:ext uri="{BB962C8B-B14F-4D97-AF65-F5344CB8AC3E}">
        <p14:creationId xmlns:p14="http://schemas.microsoft.com/office/powerpoint/2010/main" val="25375908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651303"/>
            <a:ext cx="4685086" cy="1776547"/>
          </a:xfrm>
        </p:spPr>
        <p:txBody>
          <a:bodyPr/>
          <a:lstStyle/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 More Readable Query Results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0C9441-C111-9031-2367-8B4B8B21E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4307" y="1320800"/>
            <a:ext cx="6983260" cy="4586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7661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651303"/>
            <a:ext cx="4685086" cy="1776547"/>
          </a:xfrm>
        </p:spPr>
        <p:txBody>
          <a:bodyPr/>
          <a:lstStyle/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 More Readable Query Results</a:t>
            </a:r>
          </a:p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03.01.01 Using Labels by DBpedia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D8B5DB-1AF7-5B1E-09A4-80B95030E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2976" y="1688533"/>
            <a:ext cx="7518341" cy="3737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9273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561343"/>
            <a:ext cx="4257827" cy="1866507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03.01 More Readable Query Results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03.01.02 Getting Labels from Schemas &amp; Ontologies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F22670-3E58-62A9-2F31-A191C0504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975" y="1496896"/>
            <a:ext cx="7889799" cy="4473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79725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03.02 </a:t>
            </a:r>
            <a:r>
              <a:rPr lang="en-US" altLang="zh-CN" sz="3200" b="1" spc="0" dirty="0">
                <a:solidFill>
                  <a:srgbClr val="FFFF00"/>
                </a:solidFill>
              </a:rPr>
              <a:t>Data That Might Not Be There – </a:t>
            </a:r>
            <a:r>
              <a:rPr lang="en-US" altLang="zh-CN" sz="3200" b="1" spc="0" dirty="0">
                <a:solidFill>
                  <a:srgbClr val="FFFF00"/>
                </a:solidFill>
                <a:highlight>
                  <a:srgbClr val="800000"/>
                </a:highlight>
              </a:rPr>
              <a:t>OPTIONAL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(page 55)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B29B8D-6A30-0243-B669-A2E86453E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6607" y="1496896"/>
            <a:ext cx="7695978" cy="4560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0882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1AB9C9-CDD4-5D61-7314-418282CCA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101" y="563643"/>
            <a:ext cx="4831667" cy="567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00- Preface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Why SPARQL and Resources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7602071" y="618565"/>
            <a:ext cx="4285149" cy="1909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0F7F9B-B8BA-E1EA-4F1A-E8FFDAFEEF6A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002</a:t>
            </a:r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and Jena (ARQ) Tool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030941"/>
            <a:ext cx="2142565" cy="573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003</a:t>
            </a:r>
          </a:p>
        </p:txBody>
      </p:sp>
    </p:spTree>
    <p:extLst>
      <p:ext uri="{BB962C8B-B14F-4D97-AF65-F5344CB8AC3E}">
        <p14:creationId xmlns:p14="http://schemas.microsoft.com/office/powerpoint/2010/main" val="1679791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(cont.)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004</a:t>
            </a:r>
          </a:p>
        </p:txBody>
      </p:sp>
    </p:spTree>
    <p:extLst>
      <p:ext uri="{BB962C8B-B14F-4D97-AF65-F5344CB8AC3E}">
        <p14:creationId xmlns:p14="http://schemas.microsoft.com/office/powerpoint/2010/main" val="4162510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spc="0" dirty="0"/>
              <a:t>Initial Data Query (cont.): use Protégé to Query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58A4C2-670B-9506-C350-A6184A562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469" y="1739216"/>
            <a:ext cx="2152913" cy="739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9873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More Realistic Data and Matching on Multiple Triples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4B3BFA-E8DD-1622-FE62-4A6A89AA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217" y="1990164"/>
            <a:ext cx="4856381" cy="37979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539827"/>
            <a:ext cx="2182364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87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EBBA84-FB69-A6E9-439C-37E5E39D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654" y="1496896"/>
            <a:ext cx="5025946" cy="4519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01.04 Searching for Strings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01.05 What Could Go Wrong?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791454"/>
            <a:ext cx="2182364" cy="7626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96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22989</TotalTime>
  <Words>1355</Words>
  <Application>Microsoft Office PowerPoint</Application>
  <PresentationFormat>Widescreen</PresentationFormat>
  <Paragraphs>182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Arial Nova</vt:lpstr>
      <vt:lpstr>Biome</vt:lpstr>
      <vt:lpstr>Biome Light</vt:lpstr>
      <vt:lpstr>Calibri</vt:lpstr>
      <vt:lpstr>Segoe UI</vt:lpstr>
      <vt:lpstr>Wingdings</vt:lpstr>
      <vt:lpstr>Office Theme</vt:lpstr>
      <vt:lpstr>PowerPoint Presentation</vt:lpstr>
      <vt:lpstr>Learning</vt:lpstr>
      <vt:lpstr>Opening &amp; Intro</vt:lpstr>
      <vt:lpstr>00- Preface</vt:lpstr>
      <vt:lpstr>01- Jumping Right In</vt:lpstr>
      <vt:lpstr>01- Jumping Right In</vt:lpstr>
      <vt:lpstr>01- Jumping Right In</vt:lpstr>
      <vt:lpstr>01- Jumping Right In</vt:lpstr>
      <vt:lpstr>01- Jumping Right In</vt:lpstr>
      <vt:lpstr>01- Jumping Right In</vt:lpstr>
      <vt:lpstr>02- The Semantic Web, RDF, Linked Data (&amp; SPARQL)</vt:lpstr>
      <vt:lpstr>The Semantic Web Technology Stack</vt:lpstr>
      <vt:lpstr>Airline Reservation System – Sample Architecture</vt:lpstr>
      <vt:lpstr>Linked Data – Best Practices</vt:lpstr>
      <vt:lpstr>02- The Semantic Web, RDF, Linked Data (&amp; SPARQL)</vt:lpstr>
      <vt:lpstr>Relationship: URL/URN, URI, IRI</vt:lpstr>
      <vt:lpstr>Data Story: IRI, URI, URL and URN</vt:lpstr>
      <vt:lpstr>02- The Semantic Web, RDF, Linked Data (&amp; SPARQL)</vt:lpstr>
      <vt:lpstr>02- The Semantic Web, RDF, Linked Data (&amp; SPARQL)</vt:lpstr>
      <vt:lpstr>02- The Semantic Web, RDF, Linked Data (&amp; SPARQL)</vt:lpstr>
      <vt:lpstr>Triple in RDF</vt:lpstr>
      <vt:lpstr>02- The Semantic Web, RDF, Linked Data (&amp; SPARQL)</vt:lpstr>
      <vt:lpstr>02- The Semantic Web, RDF, Linked Data (&amp; SPARQL)</vt:lpstr>
      <vt:lpstr>02- The Semantic Web, RDF, Linked Data (&amp; SPARQL)</vt:lpstr>
      <vt:lpstr>02- The Semantic Web, RDF, Linked Data (&amp; SPARQL)</vt:lpstr>
      <vt:lpstr>02- The Semantic Web, RDF, Linked Data (&amp; SPARQL)</vt:lpstr>
      <vt:lpstr>Four Principles of Linked Data</vt:lpstr>
      <vt:lpstr>02- The Semantic Web, RDF, Linked Data (&amp; SPARQL)</vt:lpstr>
      <vt:lpstr>SPARQL’s Past, Present and Future</vt:lpstr>
      <vt:lpstr>The SPARQL 1.1 Specification</vt:lpstr>
      <vt:lpstr>03 - SPARQL Queries: A Deeper Dive</vt:lpstr>
      <vt:lpstr>03 - SPARQL Queries: A Deeper Dive</vt:lpstr>
      <vt:lpstr>03 - SPARQL Queries: A Deeper Dive</vt:lpstr>
      <vt:lpstr>03 - SPARQL Queries: A Deeper Dive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</dc:title>
  <dc:creator>Zhao Xiaoqi</dc:creator>
  <cp:lastModifiedBy>Zhao Xiaoqi</cp:lastModifiedBy>
  <cp:revision>69</cp:revision>
  <dcterms:created xsi:type="dcterms:W3CDTF">2023-12-11T01:29:04Z</dcterms:created>
  <dcterms:modified xsi:type="dcterms:W3CDTF">2024-09-21T12:18:39Z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d2ff15f-6ce8-47f3-93ce-f81f88196d24_Enabled">
    <vt:lpwstr>true</vt:lpwstr>
  </property>
  <property fmtid="{D5CDD505-2E9C-101B-9397-08002B2CF9AE}" pid="4" name="MSIP_Label_bd2ff15f-6ce8-47f3-93ce-f81f88196d24_SetDate">
    <vt:lpwstr>2023-12-11T01:29:52Z</vt:lpwstr>
  </property>
  <property fmtid="{D5CDD505-2E9C-101B-9397-08002B2CF9AE}" pid="5" name="MSIP_Label_bd2ff15f-6ce8-47f3-93ce-f81f88196d24_Method">
    <vt:lpwstr>Privileged</vt:lpwstr>
  </property>
  <property fmtid="{D5CDD505-2E9C-101B-9397-08002B2CF9AE}" pid="6" name="MSIP_Label_bd2ff15f-6ce8-47f3-93ce-f81f88196d24_Name">
    <vt:lpwstr>bd2ff15f-6ce8-47f3-93ce-f81f88196d24</vt:lpwstr>
  </property>
  <property fmtid="{D5CDD505-2E9C-101B-9397-08002B2CF9AE}" pid="7" name="MSIP_Label_bd2ff15f-6ce8-47f3-93ce-f81f88196d24_SiteId">
    <vt:lpwstr>f25493ae-1c98-41d7-8a33-0be75f5fe603</vt:lpwstr>
  </property>
  <property fmtid="{D5CDD505-2E9C-101B-9397-08002B2CF9AE}" pid="8" name="MSIP_Label_bd2ff15f-6ce8-47f3-93ce-f81f88196d24_ActionId">
    <vt:lpwstr>5c37a37f-bbf3-43bb-8863-04f0df5b076a</vt:lpwstr>
  </property>
  <property fmtid="{D5CDD505-2E9C-101B-9397-08002B2CF9AE}" pid="9" name="MSIP_Label_bd2ff15f-6ce8-47f3-93ce-f81f88196d24_ContentBits">
    <vt:lpwstr>0</vt:lpwstr>
  </property>
</Properties>
</file>